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1528" r:id="rId5"/>
    <p:sldId id="1534" r:id="rId6"/>
    <p:sldId id="1551" r:id="rId7"/>
    <p:sldId id="1566" r:id="rId8"/>
    <p:sldId id="1519" r:id="rId9"/>
    <p:sldId id="1509" r:id="rId10"/>
    <p:sldId id="1538" r:id="rId11"/>
    <p:sldId id="1540" r:id="rId12"/>
    <p:sldId id="1539" r:id="rId13"/>
    <p:sldId id="1541" r:id="rId14"/>
    <p:sldId id="1542" r:id="rId15"/>
    <p:sldId id="1550" r:id="rId16"/>
    <p:sldId id="1543" r:id="rId17"/>
    <p:sldId id="1544" r:id="rId18"/>
    <p:sldId id="1545" r:id="rId19"/>
    <p:sldId id="1546" r:id="rId20"/>
    <p:sldId id="1547" r:id="rId21"/>
    <p:sldId id="1548" r:id="rId22"/>
    <p:sldId id="1553" r:id="rId23"/>
    <p:sldId id="1552" r:id="rId24"/>
    <p:sldId id="1554" r:id="rId25"/>
    <p:sldId id="1555" r:id="rId26"/>
    <p:sldId id="1559" r:id="rId27"/>
    <p:sldId id="1564" r:id="rId28"/>
    <p:sldId id="1560" r:id="rId29"/>
    <p:sldId id="1561" r:id="rId30"/>
    <p:sldId id="1562" r:id="rId31"/>
    <p:sldId id="1563" r:id="rId32"/>
    <p:sldId id="1565" r:id="rId33"/>
    <p:sldId id="1556" r:id="rId34"/>
    <p:sldId id="1557" r:id="rId35"/>
    <p:sldId id="1558" r:id="rId36"/>
    <p:sldId id="1536" r:id="rId37"/>
    <p:sldId id="1535"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23" autoAdjust="0"/>
    <p:restoredTop sz="95382" autoAdjust="0"/>
  </p:normalViewPr>
  <p:slideViewPr>
    <p:cSldViewPr>
      <p:cViewPr varScale="1">
        <p:scale>
          <a:sx n="107" d="100"/>
          <a:sy n="107" d="100"/>
        </p:scale>
        <p:origin x="1068"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CDEA34-D62D-4710-A03A-36B4F02F164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CE7A5DE-966D-4FA0-85DB-38B6623A1C1B}">
      <dgm:prSet phldrT="[Text]"/>
      <dgm:spPr/>
      <dgm:t>
        <a:bodyPr/>
        <a:lstStyle/>
        <a:p>
          <a:r>
            <a:rPr lang="en-US" dirty="0"/>
            <a:t>Plantar y </a:t>
          </a:r>
          <a:r>
            <a:rPr lang="en-US" dirty="0" err="1"/>
            <a:t>cosechar</a:t>
          </a:r>
          <a:r>
            <a:rPr lang="en-US" dirty="0"/>
            <a:t> </a:t>
          </a:r>
          <a:r>
            <a:rPr lang="en-US" dirty="0" err="1"/>
            <a:t>grano</a:t>
          </a:r>
          <a:r>
            <a:rPr lang="en-US" dirty="0"/>
            <a:t> y </a:t>
          </a:r>
          <a:r>
            <a:rPr lang="en-US" dirty="0" err="1"/>
            <a:t>lúpulo</a:t>
          </a:r>
          <a:endParaRPr lang="en-US" dirty="0"/>
        </a:p>
      </dgm:t>
    </dgm:pt>
    <dgm:pt modelId="{55B54B6D-557E-45EF-8449-63787F3675BF}" type="parTrans" cxnId="{BEB94EE5-F4E1-4936-97FE-35A21D178491}">
      <dgm:prSet/>
      <dgm:spPr/>
      <dgm:t>
        <a:bodyPr/>
        <a:lstStyle/>
        <a:p>
          <a:endParaRPr lang="en-US"/>
        </a:p>
      </dgm:t>
    </dgm:pt>
    <dgm:pt modelId="{37F3BB6F-AF74-45E7-AE04-705BDDE8BBE7}" type="sibTrans" cxnId="{BEB94EE5-F4E1-4936-97FE-35A21D178491}">
      <dgm:prSet/>
      <dgm:spPr/>
      <dgm:t>
        <a:bodyPr/>
        <a:lstStyle/>
        <a:p>
          <a:endParaRPr lang="en-US"/>
        </a:p>
      </dgm:t>
    </dgm:pt>
    <dgm:pt modelId="{6F729F23-DA8B-470D-8C8C-0742E74C2453}">
      <dgm:prSet phldrT="[Text]"/>
      <dgm:spPr/>
      <dgm:t>
        <a:bodyPr/>
        <a:lstStyle/>
        <a:p>
          <a:r>
            <a:rPr lang="en-US" dirty="0" err="1"/>
            <a:t>Maltear</a:t>
          </a:r>
          <a:r>
            <a:rPr lang="en-US" dirty="0"/>
            <a:t> el </a:t>
          </a:r>
          <a:r>
            <a:rPr lang="en-US" dirty="0" err="1"/>
            <a:t>grano</a:t>
          </a:r>
          <a:endParaRPr lang="en-US" dirty="0"/>
        </a:p>
      </dgm:t>
    </dgm:pt>
    <dgm:pt modelId="{4873E91E-5D39-4144-A862-F3703F06BCA6}" type="parTrans" cxnId="{A1CB41FD-1D55-489A-AAEF-BF35989B94E5}">
      <dgm:prSet/>
      <dgm:spPr/>
      <dgm:t>
        <a:bodyPr/>
        <a:lstStyle/>
        <a:p>
          <a:endParaRPr lang="en-US"/>
        </a:p>
      </dgm:t>
    </dgm:pt>
    <dgm:pt modelId="{E3189B6A-4912-4EA8-9641-55FC9A57071B}" type="sibTrans" cxnId="{A1CB41FD-1D55-489A-AAEF-BF35989B94E5}">
      <dgm:prSet/>
      <dgm:spPr/>
      <dgm:t>
        <a:bodyPr/>
        <a:lstStyle/>
        <a:p>
          <a:endParaRPr lang="en-US"/>
        </a:p>
      </dgm:t>
    </dgm:pt>
    <dgm:pt modelId="{F2EEF2A2-5FDD-46EE-A0B5-F001043B6B85}">
      <dgm:prSet phldrT="[Text]"/>
      <dgm:spPr/>
      <dgm:t>
        <a:bodyPr/>
        <a:lstStyle/>
        <a:p>
          <a:r>
            <a:rPr lang="en-US" dirty="0" err="1"/>
            <a:t>Macerar</a:t>
          </a:r>
          <a:r>
            <a:rPr lang="en-US" dirty="0"/>
            <a:t> el </a:t>
          </a:r>
          <a:r>
            <a:rPr lang="en-US" dirty="0" err="1"/>
            <a:t>grano</a:t>
          </a:r>
          <a:r>
            <a:rPr lang="en-US" dirty="0"/>
            <a:t> </a:t>
          </a:r>
          <a:r>
            <a:rPr lang="en-US" dirty="0" err="1"/>
            <a:t>en</a:t>
          </a:r>
          <a:r>
            <a:rPr lang="en-US" dirty="0"/>
            <a:t> </a:t>
          </a:r>
          <a:r>
            <a:rPr lang="en-US" dirty="0" err="1"/>
            <a:t>agua</a:t>
          </a:r>
          <a:r>
            <a:rPr lang="en-US" dirty="0"/>
            <a:t> </a:t>
          </a:r>
          <a:r>
            <a:rPr lang="en-US" dirty="0" err="1"/>
            <a:t>caliente</a:t>
          </a:r>
          <a:endParaRPr lang="en-US" dirty="0"/>
        </a:p>
      </dgm:t>
    </dgm:pt>
    <dgm:pt modelId="{33349B2E-15F3-472A-9A57-E0716CA033CF}" type="parTrans" cxnId="{7D15163E-316E-4658-A3FE-F72CE0C5339F}">
      <dgm:prSet/>
      <dgm:spPr/>
      <dgm:t>
        <a:bodyPr/>
        <a:lstStyle/>
        <a:p>
          <a:endParaRPr lang="en-US"/>
        </a:p>
      </dgm:t>
    </dgm:pt>
    <dgm:pt modelId="{78652FFC-C0FC-438E-9373-25742CC06106}" type="sibTrans" cxnId="{7D15163E-316E-4658-A3FE-F72CE0C5339F}">
      <dgm:prSet/>
      <dgm:spPr/>
      <dgm:t>
        <a:bodyPr/>
        <a:lstStyle/>
        <a:p>
          <a:endParaRPr lang="en-US"/>
        </a:p>
      </dgm:t>
    </dgm:pt>
    <dgm:pt modelId="{C1B108B2-0D12-4F5E-88B2-78B2B0287E87}">
      <dgm:prSet phldrT="[Text]"/>
      <dgm:spPr/>
      <dgm:t>
        <a:bodyPr/>
        <a:lstStyle/>
        <a:p>
          <a:r>
            <a:rPr lang="en-US" dirty="0" err="1"/>
            <a:t>Hervir</a:t>
          </a:r>
          <a:r>
            <a:rPr lang="en-US" dirty="0"/>
            <a:t> el </a:t>
          </a:r>
          <a:r>
            <a:rPr lang="en-US" dirty="0" err="1"/>
            <a:t>mosto</a:t>
          </a:r>
          <a:endParaRPr lang="en-US" dirty="0"/>
        </a:p>
      </dgm:t>
    </dgm:pt>
    <dgm:pt modelId="{FDBB07CB-0153-4080-8A52-C7DAFC01D1AD}" type="parTrans" cxnId="{A63F39CE-EC5D-423F-9E18-B68A607DA776}">
      <dgm:prSet/>
      <dgm:spPr/>
      <dgm:t>
        <a:bodyPr/>
        <a:lstStyle/>
        <a:p>
          <a:endParaRPr lang="en-US"/>
        </a:p>
      </dgm:t>
    </dgm:pt>
    <dgm:pt modelId="{DB4383E1-1652-43CB-B5EA-83DAEB170766}" type="sibTrans" cxnId="{A63F39CE-EC5D-423F-9E18-B68A607DA776}">
      <dgm:prSet/>
      <dgm:spPr/>
      <dgm:t>
        <a:bodyPr/>
        <a:lstStyle/>
        <a:p>
          <a:endParaRPr lang="en-US"/>
        </a:p>
      </dgm:t>
    </dgm:pt>
    <dgm:pt modelId="{0A2A93DD-4D3D-4A61-BFAB-4C3856569B9A}">
      <dgm:prSet phldrT="[Text]"/>
      <dgm:spPr/>
      <dgm:t>
        <a:bodyPr/>
        <a:lstStyle/>
        <a:p>
          <a:r>
            <a:rPr lang="en-US" dirty="0" err="1"/>
            <a:t>Añadir</a:t>
          </a:r>
          <a:r>
            <a:rPr lang="en-US" dirty="0"/>
            <a:t> </a:t>
          </a:r>
          <a:r>
            <a:rPr lang="en-US" dirty="0" err="1"/>
            <a:t>lúpulos</a:t>
          </a:r>
          <a:r>
            <a:rPr lang="en-US" dirty="0"/>
            <a:t> </a:t>
          </a:r>
          <a:r>
            <a:rPr lang="en-US" dirty="0" err="1"/>
            <a:t>varios</a:t>
          </a:r>
          <a:endParaRPr lang="en-US" dirty="0"/>
        </a:p>
      </dgm:t>
    </dgm:pt>
    <dgm:pt modelId="{327AB382-623F-4334-8CD8-684B25CAC680}" type="parTrans" cxnId="{11EACAF1-FE03-4F3C-9F71-EFB9DE5E10AC}">
      <dgm:prSet/>
      <dgm:spPr/>
      <dgm:t>
        <a:bodyPr/>
        <a:lstStyle/>
        <a:p>
          <a:endParaRPr lang="en-US"/>
        </a:p>
      </dgm:t>
    </dgm:pt>
    <dgm:pt modelId="{6D8DB57C-3BDD-47F0-AF86-2B1424D4F324}" type="sibTrans" cxnId="{11EACAF1-FE03-4F3C-9F71-EFB9DE5E10AC}">
      <dgm:prSet/>
      <dgm:spPr/>
      <dgm:t>
        <a:bodyPr/>
        <a:lstStyle/>
        <a:p>
          <a:endParaRPr lang="en-US"/>
        </a:p>
      </dgm:t>
    </dgm:pt>
    <dgm:pt modelId="{631375F0-F7C8-4CFA-8D49-FDB45D712CF2}">
      <dgm:prSet phldrT="[Text]"/>
      <dgm:spPr/>
      <dgm:t>
        <a:bodyPr/>
        <a:lstStyle/>
        <a:p>
          <a:r>
            <a:rPr lang="en-US" dirty="0" err="1"/>
            <a:t>Enfríar</a:t>
          </a:r>
          <a:r>
            <a:rPr lang="en-US" dirty="0"/>
            <a:t> el </a:t>
          </a:r>
          <a:r>
            <a:rPr lang="en-US" dirty="0" err="1"/>
            <a:t>mosto</a:t>
          </a:r>
          <a:r>
            <a:rPr lang="en-US" dirty="0"/>
            <a:t> lo </a:t>
          </a:r>
          <a:r>
            <a:rPr lang="en-US" dirty="0" err="1"/>
            <a:t>más</a:t>
          </a:r>
          <a:r>
            <a:rPr lang="en-US" dirty="0"/>
            <a:t> </a:t>
          </a:r>
          <a:r>
            <a:rPr lang="en-US" dirty="0" err="1"/>
            <a:t>rápido</a:t>
          </a:r>
          <a:r>
            <a:rPr lang="en-US" dirty="0"/>
            <a:t> </a:t>
          </a:r>
          <a:r>
            <a:rPr lang="en-US" dirty="0" err="1"/>
            <a:t>posible</a:t>
          </a:r>
          <a:endParaRPr lang="en-US" dirty="0"/>
        </a:p>
      </dgm:t>
    </dgm:pt>
    <dgm:pt modelId="{4C0181B1-39DA-4670-B86B-8E6151C25A94}" type="parTrans" cxnId="{417780F3-5666-4C52-AF46-9A2FBB34531F}">
      <dgm:prSet/>
      <dgm:spPr/>
      <dgm:t>
        <a:bodyPr/>
        <a:lstStyle/>
        <a:p>
          <a:endParaRPr lang="en-US"/>
        </a:p>
      </dgm:t>
    </dgm:pt>
    <dgm:pt modelId="{DD6422E3-3EED-444A-AD5E-9916C1D99858}" type="sibTrans" cxnId="{417780F3-5666-4C52-AF46-9A2FBB34531F}">
      <dgm:prSet/>
      <dgm:spPr/>
      <dgm:t>
        <a:bodyPr/>
        <a:lstStyle/>
        <a:p>
          <a:endParaRPr lang="en-US"/>
        </a:p>
      </dgm:t>
    </dgm:pt>
    <dgm:pt modelId="{158479C9-A247-40BA-8E5D-EC72772BEF84}">
      <dgm:prSet phldrT="[Text]"/>
      <dgm:spPr/>
      <dgm:t>
        <a:bodyPr/>
        <a:lstStyle/>
        <a:p>
          <a:r>
            <a:rPr lang="en-US" dirty="0"/>
            <a:t>Dry hopping, </a:t>
          </a:r>
          <a:r>
            <a:rPr lang="en-US" dirty="0" err="1"/>
            <a:t>fermentación</a:t>
          </a:r>
          <a:r>
            <a:rPr lang="en-US" dirty="0"/>
            <a:t> y </a:t>
          </a:r>
          <a:r>
            <a:rPr lang="en-US" dirty="0" err="1"/>
            <a:t>lagering</a:t>
          </a:r>
          <a:endParaRPr lang="en-US" dirty="0"/>
        </a:p>
      </dgm:t>
    </dgm:pt>
    <dgm:pt modelId="{6258ED41-82C2-457A-8EAF-33E4411A8202}" type="sibTrans" cxnId="{B418E565-AD95-49D0-87D6-623739EDD649}">
      <dgm:prSet/>
      <dgm:spPr/>
      <dgm:t>
        <a:bodyPr/>
        <a:lstStyle/>
        <a:p>
          <a:endParaRPr lang="en-US"/>
        </a:p>
      </dgm:t>
    </dgm:pt>
    <dgm:pt modelId="{3D16084F-DD72-4782-AF67-677176685A14}" type="parTrans" cxnId="{B418E565-AD95-49D0-87D6-623739EDD649}">
      <dgm:prSet/>
      <dgm:spPr/>
      <dgm:t>
        <a:bodyPr/>
        <a:lstStyle/>
        <a:p>
          <a:endParaRPr lang="en-US"/>
        </a:p>
      </dgm:t>
    </dgm:pt>
    <dgm:pt modelId="{905EA09E-075C-45C3-8F97-54DB23A23067}">
      <dgm:prSet phldrT="[Text]"/>
      <dgm:spPr/>
      <dgm:t>
        <a:bodyPr/>
        <a:lstStyle/>
        <a:p>
          <a:r>
            <a:rPr lang="en-US" dirty="0"/>
            <a:t>Priming y </a:t>
          </a:r>
          <a:r>
            <a:rPr lang="en-US" dirty="0" err="1"/>
            <a:t>enbotellado</a:t>
          </a:r>
          <a:endParaRPr lang="en-US" dirty="0"/>
        </a:p>
      </dgm:t>
    </dgm:pt>
    <dgm:pt modelId="{75BB546C-99B4-4F08-BEB4-753EFFAA6AD8}" type="parTrans" cxnId="{6B233A83-7733-4AB5-846D-81D674E2BB7E}">
      <dgm:prSet/>
      <dgm:spPr/>
      <dgm:t>
        <a:bodyPr/>
        <a:lstStyle/>
        <a:p>
          <a:endParaRPr lang="en-US"/>
        </a:p>
      </dgm:t>
    </dgm:pt>
    <dgm:pt modelId="{26C38046-1D0E-4A04-A0D0-19A1C9D9E702}" type="sibTrans" cxnId="{6B233A83-7733-4AB5-846D-81D674E2BB7E}">
      <dgm:prSet/>
      <dgm:spPr/>
      <dgm:t>
        <a:bodyPr/>
        <a:lstStyle/>
        <a:p>
          <a:endParaRPr lang="en-US"/>
        </a:p>
      </dgm:t>
    </dgm:pt>
    <dgm:pt modelId="{90A3B461-CD63-4E49-A6EE-5A11AB51E573}">
      <dgm:prSet phldrT="[Text]"/>
      <dgm:spPr/>
      <dgm:t>
        <a:bodyPr/>
        <a:lstStyle/>
        <a:p>
          <a:r>
            <a:rPr lang="en-US" dirty="0"/>
            <a:t>Amigos, </a:t>
          </a:r>
          <a:r>
            <a:rPr lang="en-US" dirty="0" err="1"/>
            <a:t>Diversión</a:t>
          </a:r>
          <a:r>
            <a:rPr lang="en-US" dirty="0"/>
            <a:t> y… ¡</a:t>
          </a:r>
          <a:r>
            <a:rPr lang="en-US" dirty="0" err="1"/>
            <a:t>Cerveza</a:t>
          </a:r>
          <a:r>
            <a:rPr lang="en-US" dirty="0"/>
            <a:t>!</a:t>
          </a:r>
        </a:p>
      </dgm:t>
    </dgm:pt>
    <dgm:pt modelId="{334E0794-B334-48D8-BFB5-9E0557EEBF60}" type="parTrans" cxnId="{FAC5DEAA-DC74-45A9-B54C-049233E1A660}">
      <dgm:prSet/>
      <dgm:spPr/>
      <dgm:t>
        <a:bodyPr/>
        <a:lstStyle/>
        <a:p>
          <a:endParaRPr lang="en-US"/>
        </a:p>
      </dgm:t>
    </dgm:pt>
    <dgm:pt modelId="{460F5885-EB23-4046-9C26-D005A9742C2B}" type="sibTrans" cxnId="{FAC5DEAA-DC74-45A9-B54C-049233E1A660}">
      <dgm:prSet/>
      <dgm:spPr/>
      <dgm:t>
        <a:bodyPr/>
        <a:lstStyle/>
        <a:p>
          <a:endParaRPr lang="en-US"/>
        </a:p>
      </dgm:t>
    </dgm:pt>
    <dgm:pt modelId="{DB98D61A-9F3A-4491-9E5D-4E39EF755BF1}" type="pres">
      <dgm:prSet presAssocID="{39CDEA34-D62D-4710-A03A-36B4F02F164C}" presName="linear" presStyleCnt="0">
        <dgm:presLayoutVars>
          <dgm:dir/>
          <dgm:animLvl val="lvl"/>
          <dgm:resizeHandles val="exact"/>
        </dgm:presLayoutVars>
      </dgm:prSet>
      <dgm:spPr/>
    </dgm:pt>
    <dgm:pt modelId="{023D29BB-6970-4C5B-823B-2C1673249AAB}" type="pres">
      <dgm:prSet presAssocID="{9CE7A5DE-966D-4FA0-85DB-38B6623A1C1B}" presName="parentLin" presStyleCnt="0"/>
      <dgm:spPr/>
    </dgm:pt>
    <dgm:pt modelId="{D3E35A87-9018-49F9-A983-0B0937DE8FF6}" type="pres">
      <dgm:prSet presAssocID="{9CE7A5DE-966D-4FA0-85DB-38B6623A1C1B}" presName="parentLeftMargin" presStyleLbl="node1" presStyleIdx="0" presStyleCnt="9"/>
      <dgm:spPr/>
    </dgm:pt>
    <dgm:pt modelId="{01B353BA-45FF-48EC-8E31-078457596DC5}" type="pres">
      <dgm:prSet presAssocID="{9CE7A5DE-966D-4FA0-85DB-38B6623A1C1B}" presName="parentText" presStyleLbl="node1" presStyleIdx="0" presStyleCnt="9">
        <dgm:presLayoutVars>
          <dgm:chMax val="0"/>
          <dgm:bulletEnabled val="1"/>
        </dgm:presLayoutVars>
      </dgm:prSet>
      <dgm:spPr/>
    </dgm:pt>
    <dgm:pt modelId="{518028E8-041A-4E63-8A1F-873DC4E1313E}" type="pres">
      <dgm:prSet presAssocID="{9CE7A5DE-966D-4FA0-85DB-38B6623A1C1B}" presName="negativeSpace" presStyleCnt="0"/>
      <dgm:spPr/>
    </dgm:pt>
    <dgm:pt modelId="{0C1BAB02-D9B8-414D-B7F4-ABD662F6D58B}" type="pres">
      <dgm:prSet presAssocID="{9CE7A5DE-966D-4FA0-85DB-38B6623A1C1B}" presName="childText" presStyleLbl="conFgAcc1" presStyleIdx="0" presStyleCnt="9">
        <dgm:presLayoutVars>
          <dgm:bulletEnabled val="1"/>
        </dgm:presLayoutVars>
      </dgm:prSet>
      <dgm:spPr/>
    </dgm:pt>
    <dgm:pt modelId="{AD1E419F-9F2E-4C8B-8511-EEEB43D923E2}" type="pres">
      <dgm:prSet presAssocID="{37F3BB6F-AF74-45E7-AE04-705BDDE8BBE7}" presName="spaceBetweenRectangles" presStyleCnt="0"/>
      <dgm:spPr/>
    </dgm:pt>
    <dgm:pt modelId="{5411C2B6-F4CC-4D8D-85BB-3BFFCCC9D245}" type="pres">
      <dgm:prSet presAssocID="{6F729F23-DA8B-470D-8C8C-0742E74C2453}" presName="parentLin" presStyleCnt="0"/>
      <dgm:spPr/>
    </dgm:pt>
    <dgm:pt modelId="{E8341CC0-6EF9-48E7-A001-BD716EED6EA7}" type="pres">
      <dgm:prSet presAssocID="{6F729F23-DA8B-470D-8C8C-0742E74C2453}" presName="parentLeftMargin" presStyleLbl="node1" presStyleIdx="0" presStyleCnt="9"/>
      <dgm:spPr/>
    </dgm:pt>
    <dgm:pt modelId="{F533ABA1-77EA-478B-8E6C-4F03CC8AACBE}" type="pres">
      <dgm:prSet presAssocID="{6F729F23-DA8B-470D-8C8C-0742E74C2453}" presName="parentText" presStyleLbl="node1" presStyleIdx="1" presStyleCnt="9">
        <dgm:presLayoutVars>
          <dgm:chMax val="0"/>
          <dgm:bulletEnabled val="1"/>
        </dgm:presLayoutVars>
      </dgm:prSet>
      <dgm:spPr/>
    </dgm:pt>
    <dgm:pt modelId="{9DD802FE-B2F0-4607-95C3-2C6392185248}" type="pres">
      <dgm:prSet presAssocID="{6F729F23-DA8B-470D-8C8C-0742E74C2453}" presName="negativeSpace" presStyleCnt="0"/>
      <dgm:spPr/>
    </dgm:pt>
    <dgm:pt modelId="{B4A946D5-03B2-4A4C-85D9-6E9D37F89D16}" type="pres">
      <dgm:prSet presAssocID="{6F729F23-DA8B-470D-8C8C-0742E74C2453}" presName="childText" presStyleLbl="conFgAcc1" presStyleIdx="1" presStyleCnt="9">
        <dgm:presLayoutVars>
          <dgm:bulletEnabled val="1"/>
        </dgm:presLayoutVars>
      </dgm:prSet>
      <dgm:spPr/>
    </dgm:pt>
    <dgm:pt modelId="{8C7A4018-B2E4-44DA-9D50-0FD62828ED2A}" type="pres">
      <dgm:prSet presAssocID="{E3189B6A-4912-4EA8-9641-55FC9A57071B}" presName="spaceBetweenRectangles" presStyleCnt="0"/>
      <dgm:spPr/>
    </dgm:pt>
    <dgm:pt modelId="{14F69223-1E3C-4024-8B17-66B8B07B4C69}" type="pres">
      <dgm:prSet presAssocID="{F2EEF2A2-5FDD-46EE-A0B5-F001043B6B85}" presName="parentLin" presStyleCnt="0"/>
      <dgm:spPr/>
    </dgm:pt>
    <dgm:pt modelId="{08766058-0703-4BAC-A021-BB5CABED313F}" type="pres">
      <dgm:prSet presAssocID="{F2EEF2A2-5FDD-46EE-A0B5-F001043B6B85}" presName="parentLeftMargin" presStyleLbl="node1" presStyleIdx="1" presStyleCnt="9"/>
      <dgm:spPr/>
    </dgm:pt>
    <dgm:pt modelId="{9E799D7D-5FEA-44F3-8048-411179A6B060}" type="pres">
      <dgm:prSet presAssocID="{F2EEF2A2-5FDD-46EE-A0B5-F001043B6B85}" presName="parentText" presStyleLbl="node1" presStyleIdx="2" presStyleCnt="9">
        <dgm:presLayoutVars>
          <dgm:chMax val="0"/>
          <dgm:bulletEnabled val="1"/>
        </dgm:presLayoutVars>
      </dgm:prSet>
      <dgm:spPr/>
    </dgm:pt>
    <dgm:pt modelId="{9A9DBD3C-7709-42F5-A83C-1F26EF8667F4}" type="pres">
      <dgm:prSet presAssocID="{F2EEF2A2-5FDD-46EE-A0B5-F001043B6B85}" presName="negativeSpace" presStyleCnt="0"/>
      <dgm:spPr/>
    </dgm:pt>
    <dgm:pt modelId="{B799D726-0527-4637-AFEC-E8FD02725298}" type="pres">
      <dgm:prSet presAssocID="{F2EEF2A2-5FDD-46EE-A0B5-F001043B6B85}" presName="childText" presStyleLbl="conFgAcc1" presStyleIdx="2" presStyleCnt="9">
        <dgm:presLayoutVars>
          <dgm:bulletEnabled val="1"/>
        </dgm:presLayoutVars>
      </dgm:prSet>
      <dgm:spPr/>
    </dgm:pt>
    <dgm:pt modelId="{A689E6FF-DA9F-424E-A06D-86C1F26A03B7}" type="pres">
      <dgm:prSet presAssocID="{78652FFC-C0FC-438E-9373-25742CC06106}" presName="spaceBetweenRectangles" presStyleCnt="0"/>
      <dgm:spPr/>
    </dgm:pt>
    <dgm:pt modelId="{249B0126-3B21-490A-9F83-128319FF98DC}" type="pres">
      <dgm:prSet presAssocID="{C1B108B2-0D12-4F5E-88B2-78B2B0287E87}" presName="parentLin" presStyleCnt="0"/>
      <dgm:spPr/>
    </dgm:pt>
    <dgm:pt modelId="{63E8052F-E9A4-429A-B6B6-12E169FC1B86}" type="pres">
      <dgm:prSet presAssocID="{C1B108B2-0D12-4F5E-88B2-78B2B0287E87}" presName="parentLeftMargin" presStyleLbl="node1" presStyleIdx="2" presStyleCnt="9"/>
      <dgm:spPr/>
    </dgm:pt>
    <dgm:pt modelId="{CB259EC3-CB81-4F99-B982-6EE21C7743B5}" type="pres">
      <dgm:prSet presAssocID="{C1B108B2-0D12-4F5E-88B2-78B2B0287E87}" presName="parentText" presStyleLbl="node1" presStyleIdx="3" presStyleCnt="9">
        <dgm:presLayoutVars>
          <dgm:chMax val="0"/>
          <dgm:bulletEnabled val="1"/>
        </dgm:presLayoutVars>
      </dgm:prSet>
      <dgm:spPr/>
    </dgm:pt>
    <dgm:pt modelId="{8E74DE1D-B412-436D-8A8E-568CB1363128}" type="pres">
      <dgm:prSet presAssocID="{C1B108B2-0D12-4F5E-88B2-78B2B0287E87}" presName="negativeSpace" presStyleCnt="0"/>
      <dgm:spPr/>
    </dgm:pt>
    <dgm:pt modelId="{8A3582CB-82F3-4286-8455-3519CCF7E5F2}" type="pres">
      <dgm:prSet presAssocID="{C1B108B2-0D12-4F5E-88B2-78B2B0287E87}" presName="childText" presStyleLbl="conFgAcc1" presStyleIdx="3" presStyleCnt="9">
        <dgm:presLayoutVars>
          <dgm:bulletEnabled val="1"/>
        </dgm:presLayoutVars>
      </dgm:prSet>
      <dgm:spPr/>
    </dgm:pt>
    <dgm:pt modelId="{0494974E-354B-4D5B-8354-FBE6749BD5B1}" type="pres">
      <dgm:prSet presAssocID="{DB4383E1-1652-43CB-B5EA-83DAEB170766}" presName="spaceBetweenRectangles" presStyleCnt="0"/>
      <dgm:spPr/>
    </dgm:pt>
    <dgm:pt modelId="{BB664B4A-D516-4CD5-AAAE-5EC63000EE0A}" type="pres">
      <dgm:prSet presAssocID="{0A2A93DD-4D3D-4A61-BFAB-4C3856569B9A}" presName="parentLin" presStyleCnt="0"/>
      <dgm:spPr/>
    </dgm:pt>
    <dgm:pt modelId="{66E43337-1BC8-4FB0-B2D6-C8AC7D23F618}" type="pres">
      <dgm:prSet presAssocID="{0A2A93DD-4D3D-4A61-BFAB-4C3856569B9A}" presName="parentLeftMargin" presStyleLbl="node1" presStyleIdx="3" presStyleCnt="9"/>
      <dgm:spPr/>
    </dgm:pt>
    <dgm:pt modelId="{A167927A-C3E4-403C-9648-587BA3FDE9CE}" type="pres">
      <dgm:prSet presAssocID="{0A2A93DD-4D3D-4A61-BFAB-4C3856569B9A}" presName="parentText" presStyleLbl="node1" presStyleIdx="4" presStyleCnt="9">
        <dgm:presLayoutVars>
          <dgm:chMax val="0"/>
          <dgm:bulletEnabled val="1"/>
        </dgm:presLayoutVars>
      </dgm:prSet>
      <dgm:spPr/>
    </dgm:pt>
    <dgm:pt modelId="{9FFBFFB6-A6CA-4791-B14D-B16B0213A01F}" type="pres">
      <dgm:prSet presAssocID="{0A2A93DD-4D3D-4A61-BFAB-4C3856569B9A}" presName="negativeSpace" presStyleCnt="0"/>
      <dgm:spPr/>
    </dgm:pt>
    <dgm:pt modelId="{46CE1038-2365-47E3-B9A9-8F8CD971A1CF}" type="pres">
      <dgm:prSet presAssocID="{0A2A93DD-4D3D-4A61-BFAB-4C3856569B9A}" presName="childText" presStyleLbl="conFgAcc1" presStyleIdx="4" presStyleCnt="9">
        <dgm:presLayoutVars>
          <dgm:bulletEnabled val="1"/>
        </dgm:presLayoutVars>
      </dgm:prSet>
      <dgm:spPr/>
    </dgm:pt>
    <dgm:pt modelId="{174AE897-7E71-4361-ABBA-94B508E1B1C2}" type="pres">
      <dgm:prSet presAssocID="{6D8DB57C-3BDD-47F0-AF86-2B1424D4F324}" presName="spaceBetweenRectangles" presStyleCnt="0"/>
      <dgm:spPr/>
    </dgm:pt>
    <dgm:pt modelId="{1C75C726-F888-4442-A796-8A62F5D35C9E}" type="pres">
      <dgm:prSet presAssocID="{631375F0-F7C8-4CFA-8D49-FDB45D712CF2}" presName="parentLin" presStyleCnt="0"/>
      <dgm:spPr/>
    </dgm:pt>
    <dgm:pt modelId="{B3424CCE-1FD0-47FB-8DB1-457BEC5F109F}" type="pres">
      <dgm:prSet presAssocID="{631375F0-F7C8-4CFA-8D49-FDB45D712CF2}" presName="parentLeftMargin" presStyleLbl="node1" presStyleIdx="4" presStyleCnt="9"/>
      <dgm:spPr/>
    </dgm:pt>
    <dgm:pt modelId="{4C0F58EE-A3C9-4E0B-9E79-509A89265337}" type="pres">
      <dgm:prSet presAssocID="{631375F0-F7C8-4CFA-8D49-FDB45D712CF2}" presName="parentText" presStyleLbl="node1" presStyleIdx="5" presStyleCnt="9">
        <dgm:presLayoutVars>
          <dgm:chMax val="0"/>
          <dgm:bulletEnabled val="1"/>
        </dgm:presLayoutVars>
      </dgm:prSet>
      <dgm:spPr/>
    </dgm:pt>
    <dgm:pt modelId="{1799E320-FEE9-45ED-B013-549CE1EBA288}" type="pres">
      <dgm:prSet presAssocID="{631375F0-F7C8-4CFA-8D49-FDB45D712CF2}" presName="negativeSpace" presStyleCnt="0"/>
      <dgm:spPr/>
    </dgm:pt>
    <dgm:pt modelId="{62BEDEC8-D776-4113-AB30-D36449306436}" type="pres">
      <dgm:prSet presAssocID="{631375F0-F7C8-4CFA-8D49-FDB45D712CF2}" presName="childText" presStyleLbl="conFgAcc1" presStyleIdx="5" presStyleCnt="9">
        <dgm:presLayoutVars>
          <dgm:bulletEnabled val="1"/>
        </dgm:presLayoutVars>
      </dgm:prSet>
      <dgm:spPr/>
    </dgm:pt>
    <dgm:pt modelId="{15EE54ED-FEEA-40B8-9847-80E9693B302E}" type="pres">
      <dgm:prSet presAssocID="{DD6422E3-3EED-444A-AD5E-9916C1D99858}" presName="spaceBetweenRectangles" presStyleCnt="0"/>
      <dgm:spPr/>
    </dgm:pt>
    <dgm:pt modelId="{6D796700-C461-42C0-8A86-42443A71E0BD}" type="pres">
      <dgm:prSet presAssocID="{158479C9-A247-40BA-8E5D-EC72772BEF84}" presName="parentLin" presStyleCnt="0"/>
      <dgm:spPr/>
    </dgm:pt>
    <dgm:pt modelId="{208C0A39-89AB-4292-A9E0-D53A0FA47C3D}" type="pres">
      <dgm:prSet presAssocID="{158479C9-A247-40BA-8E5D-EC72772BEF84}" presName="parentLeftMargin" presStyleLbl="node1" presStyleIdx="5" presStyleCnt="9"/>
      <dgm:spPr/>
    </dgm:pt>
    <dgm:pt modelId="{F358A069-2F16-429E-8E04-DCEB4E8AA993}" type="pres">
      <dgm:prSet presAssocID="{158479C9-A247-40BA-8E5D-EC72772BEF84}" presName="parentText" presStyleLbl="node1" presStyleIdx="6" presStyleCnt="9">
        <dgm:presLayoutVars>
          <dgm:chMax val="0"/>
          <dgm:bulletEnabled val="1"/>
        </dgm:presLayoutVars>
      </dgm:prSet>
      <dgm:spPr/>
    </dgm:pt>
    <dgm:pt modelId="{C812C6DA-4DC0-46F9-9CA3-87ED1FD2AB7F}" type="pres">
      <dgm:prSet presAssocID="{158479C9-A247-40BA-8E5D-EC72772BEF84}" presName="negativeSpace" presStyleCnt="0"/>
      <dgm:spPr/>
    </dgm:pt>
    <dgm:pt modelId="{7C5B6E32-CE1E-45C1-8E5C-570C1F459A86}" type="pres">
      <dgm:prSet presAssocID="{158479C9-A247-40BA-8E5D-EC72772BEF84}" presName="childText" presStyleLbl="conFgAcc1" presStyleIdx="6" presStyleCnt="9">
        <dgm:presLayoutVars>
          <dgm:bulletEnabled val="1"/>
        </dgm:presLayoutVars>
      </dgm:prSet>
      <dgm:spPr/>
    </dgm:pt>
    <dgm:pt modelId="{B28C329A-1DD4-4AA1-8AE5-91E559BD8178}" type="pres">
      <dgm:prSet presAssocID="{6258ED41-82C2-457A-8EAF-33E4411A8202}" presName="spaceBetweenRectangles" presStyleCnt="0"/>
      <dgm:spPr/>
    </dgm:pt>
    <dgm:pt modelId="{04298999-0007-4D57-B977-B2044AA1B478}" type="pres">
      <dgm:prSet presAssocID="{905EA09E-075C-45C3-8F97-54DB23A23067}" presName="parentLin" presStyleCnt="0"/>
      <dgm:spPr/>
    </dgm:pt>
    <dgm:pt modelId="{7321327E-8E06-4091-B479-F63C76EE770E}" type="pres">
      <dgm:prSet presAssocID="{905EA09E-075C-45C3-8F97-54DB23A23067}" presName="parentLeftMargin" presStyleLbl="node1" presStyleIdx="6" presStyleCnt="9"/>
      <dgm:spPr/>
    </dgm:pt>
    <dgm:pt modelId="{F3BD75AD-5478-4932-A183-867AC29D854E}" type="pres">
      <dgm:prSet presAssocID="{905EA09E-075C-45C3-8F97-54DB23A23067}" presName="parentText" presStyleLbl="node1" presStyleIdx="7" presStyleCnt="9">
        <dgm:presLayoutVars>
          <dgm:chMax val="0"/>
          <dgm:bulletEnabled val="1"/>
        </dgm:presLayoutVars>
      </dgm:prSet>
      <dgm:spPr/>
    </dgm:pt>
    <dgm:pt modelId="{B3B5D829-4BA5-4A6D-B35B-425B2062B979}" type="pres">
      <dgm:prSet presAssocID="{905EA09E-075C-45C3-8F97-54DB23A23067}" presName="negativeSpace" presStyleCnt="0"/>
      <dgm:spPr/>
    </dgm:pt>
    <dgm:pt modelId="{132D9ADC-04DF-4944-B39D-7A99B4432E63}" type="pres">
      <dgm:prSet presAssocID="{905EA09E-075C-45C3-8F97-54DB23A23067}" presName="childText" presStyleLbl="conFgAcc1" presStyleIdx="7" presStyleCnt="9">
        <dgm:presLayoutVars>
          <dgm:bulletEnabled val="1"/>
        </dgm:presLayoutVars>
      </dgm:prSet>
      <dgm:spPr/>
    </dgm:pt>
    <dgm:pt modelId="{FE39E2AE-9184-484B-B5A8-4C06E03A0687}" type="pres">
      <dgm:prSet presAssocID="{26C38046-1D0E-4A04-A0D0-19A1C9D9E702}" presName="spaceBetweenRectangles" presStyleCnt="0"/>
      <dgm:spPr/>
    </dgm:pt>
    <dgm:pt modelId="{B05C8B91-9A5D-463C-8735-F274D5B6FEAA}" type="pres">
      <dgm:prSet presAssocID="{90A3B461-CD63-4E49-A6EE-5A11AB51E573}" presName="parentLin" presStyleCnt="0"/>
      <dgm:spPr/>
    </dgm:pt>
    <dgm:pt modelId="{A1E067C8-54C5-48E8-80BA-F4A632BA2469}" type="pres">
      <dgm:prSet presAssocID="{90A3B461-CD63-4E49-A6EE-5A11AB51E573}" presName="parentLeftMargin" presStyleLbl="node1" presStyleIdx="7" presStyleCnt="9"/>
      <dgm:spPr/>
    </dgm:pt>
    <dgm:pt modelId="{816A7A3A-49E0-4906-A4FD-D5F9AF698CBB}" type="pres">
      <dgm:prSet presAssocID="{90A3B461-CD63-4E49-A6EE-5A11AB51E573}" presName="parentText" presStyleLbl="node1" presStyleIdx="8" presStyleCnt="9">
        <dgm:presLayoutVars>
          <dgm:chMax val="0"/>
          <dgm:bulletEnabled val="1"/>
        </dgm:presLayoutVars>
      </dgm:prSet>
      <dgm:spPr/>
    </dgm:pt>
    <dgm:pt modelId="{4683E61A-C13F-40D4-A467-6C0D5A2779FB}" type="pres">
      <dgm:prSet presAssocID="{90A3B461-CD63-4E49-A6EE-5A11AB51E573}" presName="negativeSpace" presStyleCnt="0"/>
      <dgm:spPr/>
    </dgm:pt>
    <dgm:pt modelId="{1A382FFC-20CA-41B2-992B-731CC14B8F8D}" type="pres">
      <dgm:prSet presAssocID="{90A3B461-CD63-4E49-A6EE-5A11AB51E573}" presName="childText" presStyleLbl="conFgAcc1" presStyleIdx="8" presStyleCnt="9">
        <dgm:presLayoutVars>
          <dgm:bulletEnabled val="1"/>
        </dgm:presLayoutVars>
      </dgm:prSet>
      <dgm:spPr/>
    </dgm:pt>
  </dgm:ptLst>
  <dgm:cxnLst>
    <dgm:cxn modelId="{6B233A83-7733-4AB5-846D-81D674E2BB7E}" srcId="{39CDEA34-D62D-4710-A03A-36B4F02F164C}" destId="{905EA09E-075C-45C3-8F97-54DB23A23067}" srcOrd="7" destOrd="0" parTransId="{75BB546C-99B4-4F08-BEB4-753EFFAA6AD8}" sibTransId="{26C38046-1D0E-4A04-A0D0-19A1C9D9E702}"/>
    <dgm:cxn modelId="{523B376E-E737-41EA-A94E-B181EB893B6C}" type="presOf" srcId="{C1B108B2-0D12-4F5E-88B2-78B2B0287E87}" destId="{CB259EC3-CB81-4F99-B982-6EE21C7743B5}" srcOrd="1" destOrd="0" presId="urn:microsoft.com/office/officeart/2005/8/layout/list1"/>
    <dgm:cxn modelId="{EF4AAD5C-99B9-41CB-BD14-C5BE00E155AD}" type="presOf" srcId="{631375F0-F7C8-4CFA-8D49-FDB45D712CF2}" destId="{B3424CCE-1FD0-47FB-8DB1-457BEC5F109F}" srcOrd="0" destOrd="0" presId="urn:microsoft.com/office/officeart/2005/8/layout/list1"/>
    <dgm:cxn modelId="{DA3DED4F-44C1-4811-8522-B203100030A4}" type="presOf" srcId="{F2EEF2A2-5FDD-46EE-A0B5-F001043B6B85}" destId="{08766058-0703-4BAC-A021-BB5CABED313F}" srcOrd="0" destOrd="0" presId="urn:microsoft.com/office/officeart/2005/8/layout/list1"/>
    <dgm:cxn modelId="{417780F3-5666-4C52-AF46-9A2FBB34531F}" srcId="{39CDEA34-D62D-4710-A03A-36B4F02F164C}" destId="{631375F0-F7C8-4CFA-8D49-FDB45D712CF2}" srcOrd="5" destOrd="0" parTransId="{4C0181B1-39DA-4670-B86B-8E6151C25A94}" sibTransId="{DD6422E3-3EED-444A-AD5E-9916C1D99858}"/>
    <dgm:cxn modelId="{E26AE40E-FAEB-4426-A9A0-A3FF207E2CC1}" type="presOf" srcId="{905EA09E-075C-45C3-8F97-54DB23A23067}" destId="{7321327E-8E06-4091-B479-F63C76EE770E}" srcOrd="0" destOrd="0" presId="urn:microsoft.com/office/officeart/2005/8/layout/list1"/>
    <dgm:cxn modelId="{AD6BD240-C91F-4480-8D35-4AF2C7EDFECF}" type="presOf" srcId="{39CDEA34-D62D-4710-A03A-36B4F02F164C}" destId="{DB98D61A-9F3A-4491-9E5D-4E39EF755BF1}" srcOrd="0" destOrd="0" presId="urn:microsoft.com/office/officeart/2005/8/layout/list1"/>
    <dgm:cxn modelId="{A63F39CE-EC5D-423F-9E18-B68A607DA776}" srcId="{39CDEA34-D62D-4710-A03A-36B4F02F164C}" destId="{C1B108B2-0D12-4F5E-88B2-78B2B0287E87}" srcOrd="3" destOrd="0" parTransId="{FDBB07CB-0153-4080-8A52-C7DAFC01D1AD}" sibTransId="{DB4383E1-1652-43CB-B5EA-83DAEB170766}"/>
    <dgm:cxn modelId="{11EACAF1-FE03-4F3C-9F71-EFB9DE5E10AC}" srcId="{39CDEA34-D62D-4710-A03A-36B4F02F164C}" destId="{0A2A93DD-4D3D-4A61-BFAB-4C3856569B9A}" srcOrd="4" destOrd="0" parTransId="{327AB382-623F-4334-8CD8-684B25CAC680}" sibTransId="{6D8DB57C-3BDD-47F0-AF86-2B1424D4F324}"/>
    <dgm:cxn modelId="{FAC5DEAA-DC74-45A9-B54C-049233E1A660}" srcId="{39CDEA34-D62D-4710-A03A-36B4F02F164C}" destId="{90A3B461-CD63-4E49-A6EE-5A11AB51E573}" srcOrd="8" destOrd="0" parTransId="{334E0794-B334-48D8-BFB5-9E0557EEBF60}" sibTransId="{460F5885-EB23-4046-9C26-D005A9742C2B}"/>
    <dgm:cxn modelId="{81A466A0-CB50-4070-B6A7-F432FBBFD936}" type="presOf" srcId="{9CE7A5DE-966D-4FA0-85DB-38B6623A1C1B}" destId="{D3E35A87-9018-49F9-A983-0B0937DE8FF6}" srcOrd="0" destOrd="0" presId="urn:microsoft.com/office/officeart/2005/8/layout/list1"/>
    <dgm:cxn modelId="{01A5A9A5-C0B5-46DC-8250-FB3152EF1353}" type="presOf" srcId="{C1B108B2-0D12-4F5E-88B2-78B2B0287E87}" destId="{63E8052F-E9A4-429A-B6B6-12E169FC1B86}" srcOrd="0" destOrd="0" presId="urn:microsoft.com/office/officeart/2005/8/layout/list1"/>
    <dgm:cxn modelId="{5A74B1AE-8AFC-4D36-A463-0696709899C8}" type="presOf" srcId="{90A3B461-CD63-4E49-A6EE-5A11AB51E573}" destId="{A1E067C8-54C5-48E8-80BA-F4A632BA2469}" srcOrd="0" destOrd="0" presId="urn:microsoft.com/office/officeart/2005/8/layout/list1"/>
    <dgm:cxn modelId="{AC46BDA6-7159-4DE7-9BB5-E5F4809A8EB3}" type="presOf" srcId="{F2EEF2A2-5FDD-46EE-A0B5-F001043B6B85}" destId="{9E799D7D-5FEA-44F3-8048-411179A6B060}" srcOrd="1" destOrd="0" presId="urn:microsoft.com/office/officeart/2005/8/layout/list1"/>
    <dgm:cxn modelId="{B418E565-AD95-49D0-87D6-623739EDD649}" srcId="{39CDEA34-D62D-4710-A03A-36B4F02F164C}" destId="{158479C9-A247-40BA-8E5D-EC72772BEF84}" srcOrd="6" destOrd="0" parTransId="{3D16084F-DD72-4782-AF67-677176685A14}" sibTransId="{6258ED41-82C2-457A-8EAF-33E4411A8202}"/>
    <dgm:cxn modelId="{9D522B1C-BC96-4E27-879D-A0B02EC34BA1}" type="presOf" srcId="{6F729F23-DA8B-470D-8C8C-0742E74C2453}" destId="{E8341CC0-6EF9-48E7-A001-BD716EED6EA7}" srcOrd="0" destOrd="0" presId="urn:microsoft.com/office/officeart/2005/8/layout/list1"/>
    <dgm:cxn modelId="{15535CA1-D72A-4C93-8241-3D46A266E6A8}" type="presOf" srcId="{158479C9-A247-40BA-8E5D-EC72772BEF84}" destId="{208C0A39-89AB-4292-A9E0-D53A0FA47C3D}" srcOrd="0" destOrd="0" presId="urn:microsoft.com/office/officeart/2005/8/layout/list1"/>
    <dgm:cxn modelId="{F5A06BE3-0F17-4AC0-BE4F-D392D079E964}" type="presOf" srcId="{905EA09E-075C-45C3-8F97-54DB23A23067}" destId="{F3BD75AD-5478-4932-A183-867AC29D854E}" srcOrd="1" destOrd="0" presId="urn:microsoft.com/office/officeart/2005/8/layout/list1"/>
    <dgm:cxn modelId="{5E96EC31-1554-401C-821E-11F79E60CC34}" type="presOf" srcId="{9CE7A5DE-966D-4FA0-85DB-38B6623A1C1B}" destId="{01B353BA-45FF-48EC-8E31-078457596DC5}" srcOrd="1" destOrd="0" presId="urn:microsoft.com/office/officeart/2005/8/layout/list1"/>
    <dgm:cxn modelId="{A7C06ADD-E22F-4398-A13B-FA743D5FD18D}" type="presOf" srcId="{90A3B461-CD63-4E49-A6EE-5A11AB51E573}" destId="{816A7A3A-49E0-4906-A4FD-D5F9AF698CBB}" srcOrd="1" destOrd="0" presId="urn:microsoft.com/office/officeart/2005/8/layout/list1"/>
    <dgm:cxn modelId="{A1CB41FD-1D55-489A-AAEF-BF35989B94E5}" srcId="{39CDEA34-D62D-4710-A03A-36B4F02F164C}" destId="{6F729F23-DA8B-470D-8C8C-0742E74C2453}" srcOrd="1" destOrd="0" parTransId="{4873E91E-5D39-4144-A862-F3703F06BCA6}" sibTransId="{E3189B6A-4912-4EA8-9641-55FC9A57071B}"/>
    <dgm:cxn modelId="{D61E3B6B-28E9-4113-BEB2-748EC11296DC}" type="presOf" srcId="{0A2A93DD-4D3D-4A61-BFAB-4C3856569B9A}" destId="{A167927A-C3E4-403C-9648-587BA3FDE9CE}" srcOrd="1" destOrd="0" presId="urn:microsoft.com/office/officeart/2005/8/layout/list1"/>
    <dgm:cxn modelId="{E57CE103-B3C4-4C04-B8BA-6B84168D11D8}" type="presOf" srcId="{158479C9-A247-40BA-8E5D-EC72772BEF84}" destId="{F358A069-2F16-429E-8E04-DCEB4E8AA993}" srcOrd="1" destOrd="0" presId="urn:microsoft.com/office/officeart/2005/8/layout/list1"/>
    <dgm:cxn modelId="{BEB94EE5-F4E1-4936-97FE-35A21D178491}" srcId="{39CDEA34-D62D-4710-A03A-36B4F02F164C}" destId="{9CE7A5DE-966D-4FA0-85DB-38B6623A1C1B}" srcOrd="0" destOrd="0" parTransId="{55B54B6D-557E-45EF-8449-63787F3675BF}" sibTransId="{37F3BB6F-AF74-45E7-AE04-705BDDE8BBE7}"/>
    <dgm:cxn modelId="{7D15163E-316E-4658-A3FE-F72CE0C5339F}" srcId="{39CDEA34-D62D-4710-A03A-36B4F02F164C}" destId="{F2EEF2A2-5FDD-46EE-A0B5-F001043B6B85}" srcOrd="2" destOrd="0" parTransId="{33349B2E-15F3-472A-9A57-E0716CA033CF}" sibTransId="{78652FFC-C0FC-438E-9373-25742CC06106}"/>
    <dgm:cxn modelId="{893AE458-965E-4668-8441-6C06D9EBA4CA}" type="presOf" srcId="{6F729F23-DA8B-470D-8C8C-0742E74C2453}" destId="{F533ABA1-77EA-478B-8E6C-4F03CC8AACBE}" srcOrd="1" destOrd="0" presId="urn:microsoft.com/office/officeart/2005/8/layout/list1"/>
    <dgm:cxn modelId="{465D4F68-7CB6-40EF-B4FD-C3131B97A323}" type="presOf" srcId="{631375F0-F7C8-4CFA-8D49-FDB45D712CF2}" destId="{4C0F58EE-A3C9-4E0B-9E79-509A89265337}" srcOrd="1" destOrd="0" presId="urn:microsoft.com/office/officeart/2005/8/layout/list1"/>
    <dgm:cxn modelId="{EAB5DBC4-3222-449E-B6ED-7DA5B6D82F51}" type="presOf" srcId="{0A2A93DD-4D3D-4A61-BFAB-4C3856569B9A}" destId="{66E43337-1BC8-4FB0-B2D6-C8AC7D23F618}" srcOrd="0" destOrd="0" presId="urn:microsoft.com/office/officeart/2005/8/layout/list1"/>
    <dgm:cxn modelId="{3DD5869B-9368-4E08-86C7-C1E40615D43B}" type="presParOf" srcId="{DB98D61A-9F3A-4491-9E5D-4E39EF755BF1}" destId="{023D29BB-6970-4C5B-823B-2C1673249AAB}" srcOrd="0" destOrd="0" presId="urn:microsoft.com/office/officeart/2005/8/layout/list1"/>
    <dgm:cxn modelId="{5E6F1522-9203-465F-8EFF-017656B54B17}" type="presParOf" srcId="{023D29BB-6970-4C5B-823B-2C1673249AAB}" destId="{D3E35A87-9018-49F9-A983-0B0937DE8FF6}" srcOrd="0" destOrd="0" presId="urn:microsoft.com/office/officeart/2005/8/layout/list1"/>
    <dgm:cxn modelId="{4A8D8501-1D04-40F8-8AA8-240D11CF9299}" type="presParOf" srcId="{023D29BB-6970-4C5B-823B-2C1673249AAB}" destId="{01B353BA-45FF-48EC-8E31-078457596DC5}" srcOrd="1" destOrd="0" presId="urn:microsoft.com/office/officeart/2005/8/layout/list1"/>
    <dgm:cxn modelId="{2C20E880-B6C4-4BF0-BF41-653B8EEF67D3}" type="presParOf" srcId="{DB98D61A-9F3A-4491-9E5D-4E39EF755BF1}" destId="{518028E8-041A-4E63-8A1F-873DC4E1313E}" srcOrd="1" destOrd="0" presId="urn:microsoft.com/office/officeart/2005/8/layout/list1"/>
    <dgm:cxn modelId="{3343F575-AB2D-407C-A3D4-A1ED58B12998}" type="presParOf" srcId="{DB98D61A-9F3A-4491-9E5D-4E39EF755BF1}" destId="{0C1BAB02-D9B8-414D-B7F4-ABD662F6D58B}" srcOrd="2" destOrd="0" presId="urn:microsoft.com/office/officeart/2005/8/layout/list1"/>
    <dgm:cxn modelId="{1FAB13DC-4A21-484F-A528-CED7370C7F56}" type="presParOf" srcId="{DB98D61A-9F3A-4491-9E5D-4E39EF755BF1}" destId="{AD1E419F-9F2E-4C8B-8511-EEEB43D923E2}" srcOrd="3" destOrd="0" presId="urn:microsoft.com/office/officeart/2005/8/layout/list1"/>
    <dgm:cxn modelId="{80093F63-D8FC-4ACF-8E94-E662E6E49E4F}" type="presParOf" srcId="{DB98D61A-9F3A-4491-9E5D-4E39EF755BF1}" destId="{5411C2B6-F4CC-4D8D-85BB-3BFFCCC9D245}" srcOrd="4" destOrd="0" presId="urn:microsoft.com/office/officeart/2005/8/layout/list1"/>
    <dgm:cxn modelId="{220F192C-150A-4CBF-9F68-6221B63E0993}" type="presParOf" srcId="{5411C2B6-F4CC-4D8D-85BB-3BFFCCC9D245}" destId="{E8341CC0-6EF9-48E7-A001-BD716EED6EA7}" srcOrd="0" destOrd="0" presId="urn:microsoft.com/office/officeart/2005/8/layout/list1"/>
    <dgm:cxn modelId="{5FF6879D-415B-422B-9F21-6E063C9EBADB}" type="presParOf" srcId="{5411C2B6-F4CC-4D8D-85BB-3BFFCCC9D245}" destId="{F533ABA1-77EA-478B-8E6C-4F03CC8AACBE}" srcOrd="1" destOrd="0" presId="urn:microsoft.com/office/officeart/2005/8/layout/list1"/>
    <dgm:cxn modelId="{9073BAA8-0867-47CF-B31E-7B43B561562A}" type="presParOf" srcId="{DB98D61A-9F3A-4491-9E5D-4E39EF755BF1}" destId="{9DD802FE-B2F0-4607-95C3-2C6392185248}" srcOrd="5" destOrd="0" presId="urn:microsoft.com/office/officeart/2005/8/layout/list1"/>
    <dgm:cxn modelId="{F087915E-6E04-405C-B710-5BEA5A475A0C}" type="presParOf" srcId="{DB98D61A-9F3A-4491-9E5D-4E39EF755BF1}" destId="{B4A946D5-03B2-4A4C-85D9-6E9D37F89D16}" srcOrd="6" destOrd="0" presId="urn:microsoft.com/office/officeart/2005/8/layout/list1"/>
    <dgm:cxn modelId="{833FC639-F6E0-42A4-9A75-A320C0E62598}" type="presParOf" srcId="{DB98D61A-9F3A-4491-9E5D-4E39EF755BF1}" destId="{8C7A4018-B2E4-44DA-9D50-0FD62828ED2A}" srcOrd="7" destOrd="0" presId="urn:microsoft.com/office/officeart/2005/8/layout/list1"/>
    <dgm:cxn modelId="{6FD0F0D6-EB54-4B54-94CE-4FB5A4D7902E}" type="presParOf" srcId="{DB98D61A-9F3A-4491-9E5D-4E39EF755BF1}" destId="{14F69223-1E3C-4024-8B17-66B8B07B4C69}" srcOrd="8" destOrd="0" presId="urn:microsoft.com/office/officeart/2005/8/layout/list1"/>
    <dgm:cxn modelId="{89B1C368-2120-46F8-A9DC-95E6D4841705}" type="presParOf" srcId="{14F69223-1E3C-4024-8B17-66B8B07B4C69}" destId="{08766058-0703-4BAC-A021-BB5CABED313F}" srcOrd="0" destOrd="0" presId="urn:microsoft.com/office/officeart/2005/8/layout/list1"/>
    <dgm:cxn modelId="{1E4EDBF3-D5C6-495B-A716-B0562155EF36}" type="presParOf" srcId="{14F69223-1E3C-4024-8B17-66B8B07B4C69}" destId="{9E799D7D-5FEA-44F3-8048-411179A6B060}" srcOrd="1" destOrd="0" presId="urn:microsoft.com/office/officeart/2005/8/layout/list1"/>
    <dgm:cxn modelId="{0C37902A-99D1-4674-AEED-1D93F687F268}" type="presParOf" srcId="{DB98D61A-9F3A-4491-9E5D-4E39EF755BF1}" destId="{9A9DBD3C-7709-42F5-A83C-1F26EF8667F4}" srcOrd="9" destOrd="0" presId="urn:microsoft.com/office/officeart/2005/8/layout/list1"/>
    <dgm:cxn modelId="{2D922E28-3711-4CF0-AFAD-D7F8DE4C2DD8}" type="presParOf" srcId="{DB98D61A-9F3A-4491-9E5D-4E39EF755BF1}" destId="{B799D726-0527-4637-AFEC-E8FD02725298}" srcOrd="10" destOrd="0" presId="urn:microsoft.com/office/officeart/2005/8/layout/list1"/>
    <dgm:cxn modelId="{CD921EA7-68B1-41BD-850E-F38E2A1209F7}" type="presParOf" srcId="{DB98D61A-9F3A-4491-9E5D-4E39EF755BF1}" destId="{A689E6FF-DA9F-424E-A06D-86C1F26A03B7}" srcOrd="11" destOrd="0" presId="urn:microsoft.com/office/officeart/2005/8/layout/list1"/>
    <dgm:cxn modelId="{97E7287B-D576-421B-B5BE-40F9F1BD1836}" type="presParOf" srcId="{DB98D61A-9F3A-4491-9E5D-4E39EF755BF1}" destId="{249B0126-3B21-490A-9F83-128319FF98DC}" srcOrd="12" destOrd="0" presId="urn:microsoft.com/office/officeart/2005/8/layout/list1"/>
    <dgm:cxn modelId="{1BBCB1F7-3DA5-4CC5-8D95-E932118F7274}" type="presParOf" srcId="{249B0126-3B21-490A-9F83-128319FF98DC}" destId="{63E8052F-E9A4-429A-B6B6-12E169FC1B86}" srcOrd="0" destOrd="0" presId="urn:microsoft.com/office/officeart/2005/8/layout/list1"/>
    <dgm:cxn modelId="{DC1A4AB3-606D-4B33-B96C-BA01AC440442}" type="presParOf" srcId="{249B0126-3B21-490A-9F83-128319FF98DC}" destId="{CB259EC3-CB81-4F99-B982-6EE21C7743B5}" srcOrd="1" destOrd="0" presId="urn:microsoft.com/office/officeart/2005/8/layout/list1"/>
    <dgm:cxn modelId="{81D00B38-24E0-44D3-B9ED-50F6539864D9}" type="presParOf" srcId="{DB98D61A-9F3A-4491-9E5D-4E39EF755BF1}" destId="{8E74DE1D-B412-436D-8A8E-568CB1363128}" srcOrd="13" destOrd="0" presId="urn:microsoft.com/office/officeart/2005/8/layout/list1"/>
    <dgm:cxn modelId="{B93AA6F3-2FDB-4AE6-B079-0217B4DB99AE}" type="presParOf" srcId="{DB98D61A-9F3A-4491-9E5D-4E39EF755BF1}" destId="{8A3582CB-82F3-4286-8455-3519CCF7E5F2}" srcOrd="14" destOrd="0" presId="urn:microsoft.com/office/officeart/2005/8/layout/list1"/>
    <dgm:cxn modelId="{7F1C6A52-D33D-428B-BCFE-598F9C5A5560}" type="presParOf" srcId="{DB98D61A-9F3A-4491-9E5D-4E39EF755BF1}" destId="{0494974E-354B-4D5B-8354-FBE6749BD5B1}" srcOrd="15" destOrd="0" presId="urn:microsoft.com/office/officeart/2005/8/layout/list1"/>
    <dgm:cxn modelId="{1C2CF3CA-0366-48A9-9ACF-DA393772ADC8}" type="presParOf" srcId="{DB98D61A-9F3A-4491-9E5D-4E39EF755BF1}" destId="{BB664B4A-D516-4CD5-AAAE-5EC63000EE0A}" srcOrd="16" destOrd="0" presId="urn:microsoft.com/office/officeart/2005/8/layout/list1"/>
    <dgm:cxn modelId="{5511036E-E796-4763-AB5F-59F62175BC8A}" type="presParOf" srcId="{BB664B4A-D516-4CD5-AAAE-5EC63000EE0A}" destId="{66E43337-1BC8-4FB0-B2D6-C8AC7D23F618}" srcOrd="0" destOrd="0" presId="urn:microsoft.com/office/officeart/2005/8/layout/list1"/>
    <dgm:cxn modelId="{6264581B-1223-4A5D-B151-E92653E208A8}" type="presParOf" srcId="{BB664B4A-D516-4CD5-AAAE-5EC63000EE0A}" destId="{A167927A-C3E4-403C-9648-587BA3FDE9CE}" srcOrd="1" destOrd="0" presId="urn:microsoft.com/office/officeart/2005/8/layout/list1"/>
    <dgm:cxn modelId="{8932C909-6090-4AD0-A81C-D40B41C2681A}" type="presParOf" srcId="{DB98D61A-9F3A-4491-9E5D-4E39EF755BF1}" destId="{9FFBFFB6-A6CA-4791-B14D-B16B0213A01F}" srcOrd="17" destOrd="0" presId="urn:microsoft.com/office/officeart/2005/8/layout/list1"/>
    <dgm:cxn modelId="{B333A47A-F814-4CFF-BA3F-0A994BA60317}" type="presParOf" srcId="{DB98D61A-9F3A-4491-9E5D-4E39EF755BF1}" destId="{46CE1038-2365-47E3-B9A9-8F8CD971A1CF}" srcOrd="18" destOrd="0" presId="urn:microsoft.com/office/officeart/2005/8/layout/list1"/>
    <dgm:cxn modelId="{500681E1-3168-457D-94EE-2A80C6214BB1}" type="presParOf" srcId="{DB98D61A-9F3A-4491-9E5D-4E39EF755BF1}" destId="{174AE897-7E71-4361-ABBA-94B508E1B1C2}" srcOrd="19" destOrd="0" presId="urn:microsoft.com/office/officeart/2005/8/layout/list1"/>
    <dgm:cxn modelId="{AD3089CE-2155-43E8-B9E7-140C80CABE1B}" type="presParOf" srcId="{DB98D61A-9F3A-4491-9E5D-4E39EF755BF1}" destId="{1C75C726-F888-4442-A796-8A62F5D35C9E}" srcOrd="20" destOrd="0" presId="urn:microsoft.com/office/officeart/2005/8/layout/list1"/>
    <dgm:cxn modelId="{CDFF1849-1A1A-4124-A5E9-63348E2CDCDB}" type="presParOf" srcId="{1C75C726-F888-4442-A796-8A62F5D35C9E}" destId="{B3424CCE-1FD0-47FB-8DB1-457BEC5F109F}" srcOrd="0" destOrd="0" presId="urn:microsoft.com/office/officeart/2005/8/layout/list1"/>
    <dgm:cxn modelId="{7D107D10-C4D8-4AFE-A662-20690E075D4E}" type="presParOf" srcId="{1C75C726-F888-4442-A796-8A62F5D35C9E}" destId="{4C0F58EE-A3C9-4E0B-9E79-509A89265337}" srcOrd="1" destOrd="0" presId="urn:microsoft.com/office/officeart/2005/8/layout/list1"/>
    <dgm:cxn modelId="{6D0BD437-49EE-4833-BA2A-A04FABA2F781}" type="presParOf" srcId="{DB98D61A-9F3A-4491-9E5D-4E39EF755BF1}" destId="{1799E320-FEE9-45ED-B013-549CE1EBA288}" srcOrd="21" destOrd="0" presId="urn:microsoft.com/office/officeart/2005/8/layout/list1"/>
    <dgm:cxn modelId="{D68AB53A-6251-48CF-B0A6-F5AB2663BB4F}" type="presParOf" srcId="{DB98D61A-9F3A-4491-9E5D-4E39EF755BF1}" destId="{62BEDEC8-D776-4113-AB30-D36449306436}" srcOrd="22" destOrd="0" presId="urn:microsoft.com/office/officeart/2005/8/layout/list1"/>
    <dgm:cxn modelId="{FE22AD4B-D6E5-4437-9950-5397FE30A0B8}" type="presParOf" srcId="{DB98D61A-9F3A-4491-9E5D-4E39EF755BF1}" destId="{15EE54ED-FEEA-40B8-9847-80E9693B302E}" srcOrd="23" destOrd="0" presId="urn:microsoft.com/office/officeart/2005/8/layout/list1"/>
    <dgm:cxn modelId="{C0C8A863-1AE3-48CE-870D-435F38B55879}" type="presParOf" srcId="{DB98D61A-9F3A-4491-9E5D-4E39EF755BF1}" destId="{6D796700-C461-42C0-8A86-42443A71E0BD}" srcOrd="24" destOrd="0" presId="urn:microsoft.com/office/officeart/2005/8/layout/list1"/>
    <dgm:cxn modelId="{0C3CA786-26B0-4B88-A49B-E036FAF8C75F}" type="presParOf" srcId="{6D796700-C461-42C0-8A86-42443A71E0BD}" destId="{208C0A39-89AB-4292-A9E0-D53A0FA47C3D}" srcOrd="0" destOrd="0" presId="urn:microsoft.com/office/officeart/2005/8/layout/list1"/>
    <dgm:cxn modelId="{2646ABA5-834A-4C94-BFCF-77D0D2CE36B0}" type="presParOf" srcId="{6D796700-C461-42C0-8A86-42443A71E0BD}" destId="{F358A069-2F16-429E-8E04-DCEB4E8AA993}" srcOrd="1" destOrd="0" presId="urn:microsoft.com/office/officeart/2005/8/layout/list1"/>
    <dgm:cxn modelId="{24DA87BB-9909-48D6-8622-5406C9E6622B}" type="presParOf" srcId="{DB98D61A-9F3A-4491-9E5D-4E39EF755BF1}" destId="{C812C6DA-4DC0-46F9-9CA3-87ED1FD2AB7F}" srcOrd="25" destOrd="0" presId="urn:microsoft.com/office/officeart/2005/8/layout/list1"/>
    <dgm:cxn modelId="{AC220104-4882-45E4-BFC6-427272454B61}" type="presParOf" srcId="{DB98D61A-9F3A-4491-9E5D-4E39EF755BF1}" destId="{7C5B6E32-CE1E-45C1-8E5C-570C1F459A86}" srcOrd="26" destOrd="0" presId="urn:microsoft.com/office/officeart/2005/8/layout/list1"/>
    <dgm:cxn modelId="{3C0EE820-8A6F-427C-84A9-467AE2724CFF}" type="presParOf" srcId="{DB98D61A-9F3A-4491-9E5D-4E39EF755BF1}" destId="{B28C329A-1DD4-4AA1-8AE5-91E559BD8178}" srcOrd="27" destOrd="0" presId="urn:microsoft.com/office/officeart/2005/8/layout/list1"/>
    <dgm:cxn modelId="{EB7DA3A3-E658-437D-BF7C-6C299B77FE76}" type="presParOf" srcId="{DB98D61A-9F3A-4491-9E5D-4E39EF755BF1}" destId="{04298999-0007-4D57-B977-B2044AA1B478}" srcOrd="28" destOrd="0" presId="urn:microsoft.com/office/officeart/2005/8/layout/list1"/>
    <dgm:cxn modelId="{B492452C-F4CC-4F0D-9838-65FE8C6CFEDB}" type="presParOf" srcId="{04298999-0007-4D57-B977-B2044AA1B478}" destId="{7321327E-8E06-4091-B479-F63C76EE770E}" srcOrd="0" destOrd="0" presId="urn:microsoft.com/office/officeart/2005/8/layout/list1"/>
    <dgm:cxn modelId="{0B6D01EF-319F-44F4-8A0A-183F38D54C71}" type="presParOf" srcId="{04298999-0007-4D57-B977-B2044AA1B478}" destId="{F3BD75AD-5478-4932-A183-867AC29D854E}" srcOrd="1" destOrd="0" presId="urn:microsoft.com/office/officeart/2005/8/layout/list1"/>
    <dgm:cxn modelId="{BE536022-2F55-4F35-8462-380C3435A885}" type="presParOf" srcId="{DB98D61A-9F3A-4491-9E5D-4E39EF755BF1}" destId="{B3B5D829-4BA5-4A6D-B35B-425B2062B979}" srcOrd="29" destOrd="0" presId="urn:microsoft.com/office/officeart/2005/8/layout/list1"/>
    <dgm:cxn modelId="{E0229B55-6838-4318-838F-05117B21B370}" type="presParOf" srcId="{DB98D61A-9F3A-4491-9E5D-4E39EF755BF1}" destId="{132D9ADC-04DF-4944-B39D-7A99B4432E63}" srcOrd="30" destOrd="0" presId="urn:microsoft.com/office/officeart/2005/8/layout/list1"/>
    <dgm:cxn modelId="{3300079C-7F57-488D-B9A7-8A22DD949369}" type="presParOf" srcId="{DB98D61A-9F3A-4491-9E5D-4E39EF755BF1}" destId="{FE39E2AE-9184-484B-B5A8-4C06E03A0687}" srcOrd="31" destOrd="0" presId="urn:microsoft.com/office/officeart/2005/8/layout/list1"/>
    <dgm:cxn modelId="{4E50AB5F-54C2-4B4C-A609-7CF3B58489B0}" type="presParOf" srcId="{DB98D61A-9F3A-4491-9E5D-4E39EF755BF1}" destId="{B05C8B91-9A5D-463C-8735-F274D5B6FEAA}" srcOrd="32" destOrd="0" presId="urn:microsoft.com/office/officeart/2005/8/layout/list1"/>
    <dgm:cxn modelId="{A3148A21-7AF2-44FD-B069-EDCC701A874D}" type="presParOf" srcId="{B05C8B91-9A5D-463C-8735-F274D5B6FEAA}" destId="{A1E067C8-54C5-48E8-80BA-F4A632BA2469}" srcOrd="0" destOrd="0" presId="urn:microsoft.com/office/officeart/2005/8/layout/list1"/>
    <dgm:cxn modelId="{3AE1D9EF-A3CA-4459-8E43-69B7E85371D0}" type="presParOf" srcId="{B05C8B91-9A5D-463C-8735-F274D5B6FEAA}" destId="{816A7A3A-49E0-4906-A4FD-D5F9AF698CBB}" srcOrd="1" destOrd="0" presId="urn:microsoft.com/office/officeart/2005/8/layout/list1"/>
    <dgm:cxn modelId="{FD5E6D56-4CAF-4C08-B1BB-42E39BCD7F4C}" type="presParOf" srcId="{DB98D61A-9F3A-4491-9E5D-4E39EF755BF1}" destId="{4683E61A-C13F-40D4-A467-6C0D5A2779FB}" srcOrd="33" destOrd="0" presId="urn:microsoft.com/office/officeart/2005/8/layout/list1"/>
    <dgm:cxn modelId="{C278DA8D-4A54-41A2-AF86-415839CDA191}" type="presParOf" srcId="{DB98D61A-9F3A-4491-9E5D-4E39EF755BF1}" destId="{1A382FFC-20CA-41B2-992B-731CC14B8F8D}" srcOrd="3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CDEA34-D62D-4710-A03A-36B4F02F164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CE7A5DE-966D-4FA0-85DB-38B6623A1C1B}">
      <dgm:prSet phldrT="[Text]"/>
      <dgm:spPr>
        <a:solidFill>
          <a:schemeClr val="bg1">
            <a:lumMod val="85000"/>
          </a:schemeClr>
        </a:solidFill>
      </dgm:spPr>
      <dgm:t>
        <a:bodyPr/>
        <a:lstStyle/>
        <a:p>
          <a:r>
            <a:rPr lang="en-US" dirty="0">
              <a:solidFill>
                <a:schemeClr val="bg2">
                  <a:lumMod val="10000"/>
                </a:schemeClr>
              </a:solidFill>
            </a:rPr>
            <a:t>Plantar y </a:t>
          </a:r>
          <a:r>
            <a:rPr lang="en-US" dirty="0" err="1">
              <a:solidFill>
                <a:schemeClr val="bg2">
                  <a:lumMod val="10000"/>
                </a:schemeClr>
              </a:solidFill>
            </a:rPr>
            <a:t>cosechar</a:t>
          </a:r>
          <a:r>
            <a:rPr lang="en-US" dirty="0">
              <a:solidFill>
                <a:schemeClr val="bg2">
                  <a:lumMod val="10000"/>
                </a:schemeClr>
              </a:solidFill>
            </a:rPr>
            <a:t> </a:t>
          </a:r>
          <a:r>
            <a:rPr lang="en-US" dirty="0" err="1">
              <a:solidFill>
                <a:schemeClr val="bg2">
                  <a:lumMod val="10000"/>
                </a:schemeClr>
              </a:solidFill>
            </a:rPr>
            <a:t>grano</a:t>
          </a:r>
          <a:r>
            <a:rPr lang="en-US" dirty="0">
              <a:solidFill>
                <a:schemeClr val="bg2">
                  <a:lumMod val="10000"/>
                </a:schemeClr>
              </a:solidFill>
            </a:rPr>
            <a:t> y </a:t>
          </a:r>
          <a:r>
            <a:rPr lang="en-US" dirty="0" err="1">
              <a:solidFill>
                <a:schemeClr val="bg2">
                  <a:lumMod val="10000"/>
                </a:schemeClr>
              </a:solidFill>
            </a:rPr>
            <a:t>lúpulo</a:t>
          </a:r>
          <a:endParaRPr lang="en-US" dirty="0">
            <a:solidFill>
              <a:schemeClr val="bg2">
                <a:lumMod val="10000"/>
              </a:schemeClr>
            </a:solidFill>
          </a:endParaRPr>
        </a:p>
      </dgm:t>
    </dgm:pt>
    <dgm:pt modelId="{55B54B6D-557E-45EF-8449-63787F3675BF}" type="parTrans" cxnId="{BEB94EE5-F4E1-4936-97FE-35A21D178491}">
      <dgm:prSet/>
      <dgm:spPr/>
      <dgm:t>
        <a:bodyPr/>
        <a:lstStyle/>
        <a:p>
          <a:endParaRPr lang="en-US"/>
        </a:p>
      </dgm:t>
    </dgm:pt>
    <dgm:pt modelId="{37F3BB6F-AF74-45E7-AE04-705BDDE8BBE7}" type="sibTrans" cxnId="{BEB94EE5-F4E1-4936-97FE-35A21D178491}">
      <dgm:prSet/>
      <dgm:spPr/>
      <dgm:t>
        <a:bodyPr/>
        <a:lstStyle/>
        <a:p>
          <a:endParaRPr lang="en-US"/>
        </a:p>
      </dgm:t>
    </dgm:pt>
    <dgm:pt modelId="{693B1260-EED5-4C02-90E1-8CFAAAE8D97D}">
      <dgm:prSet phldrT="[Text]"/>
      <dgm:spPr/>
      <dgm:t>
        <a:bodyPr/>
        <a:lstStyle/>
        <a:p>
          <a:r>
            <a:rPr lang="en-US" dirty="0" err="1"/>
            <a:t>Maltear</a:t>
          </a:r>
          <a:r>
            <a:rPr lang="en-US" dirty="0"/>
            <a:t> el </a:t>
          </a:r>
          <a:r>
            <a:rPr lang="en-US" dirty="0" err="1"/>
            <a:t>grano</a:t>
          </a:r>
          <a:endParaRPr lang="en-US" dirty="0"/>
        </a:p>
      </dgm:t>
    </dgm:pt>
    <dgm:pt modelId="{7259C4B5-7105-4F25-A11B-3AD0B2EF12E9}" type="parTrans" cxnId="{888360B7-8109-416F-8315-7B915282B9DB}">
      <dgm:prSet/>
      <dgm:spPr/>
      <dgm:t>
        <a:bodyPr/>
        <a:lstStyle/>
        <a:p>
          <a:endParaRPr lang="en-US"/>
        </a:p>
      </dgm:t>
    </dgm:pt>
    <dgm:pt modelId="{2B641A47-237E-4FBC-BEDA-64F274D4CA6A}" type="sibTrans" cxnId="{888360B7-8109-416F-8315-7B915282B9DB}">
      <dgm:prSet/>
      <dgm:spPr/>
      <dgm:t>
        <a:bodyPr/>
        <a:lstStyle/>
        <a:p>
          <a:endParaRPr lang="en-US"/>
        </a:p>
      </dgm:t>
    </dgm:pt>
    <dgm:pt modelId="{6DBCB8A5-B1B8-4296-84D1-F643AEA26941}">
      <dgm:prSet phldrT="[Text]"/>
      <dgm:spPr/>
      <dgm:t>
        <a:bodyPr/>
        <a:lstStyle/>
        <a:p>
          <a:r>
            <a:rPr lang="en-US" dirty="0" err="1"/>
            <a:t>Macerar</a:t>
          </a:r>
          <a:r>
            <a:rPr lang="en-US" dirty="0"/>
            <a:t> el </a:t>
          </a:r>
          <a:r>
            <a:rPr lang="en-US" dirty="0" err="1"/>
            <a:t>grano</a:t>
          </a:r>
          <a:r>
            <a:rPr lang="en-US" dirty="0"/>
            <a:t> </a:t>
          </a:r>
          <a:r>
            <a:rPr lang="en-US" dirty="0" err="1"/>
            <a:t>en</a:t>
          </a:r>
          <a:r>
            <a:rPr lang="en-US" dirty="0"/>
            <a:t> </a:t>
          </a:r>
          <a:r>
            <a:rPr lang="en-US" dirty="0" err="1"/>
            <a:t>agua</a:t>
          </a:r>
          <a:r>
            <a:rPr lang="en-US" dirty="0"/>
            <a:t> </a:t>
          </a:r>
          <a:r>
            <a:rPr lang="en-US" dirty="0" err="1"/>
            <a:t>caliente</a:t>
          </a:r>
          <a:endParaRPr lang="en-US" dirty="0"/>
        </a:p>
      </dgm:t>
    </dgm:pt>
    <dgm:pt modelId="{52D6520C-C21C-4E51-A730-97D633E0C680}" type="parTrans" cxnId="{DA2C9415-588C-43BC-834E-DCE6E3558235}">
      <dgm:prSet/>
      <dgm:spPr/>
      <dgm:t>
        <a:bodyPr/>
        <a:lstStyle/>
        <a:p>
          <a:endParaRPr lang="en-US"/>
        </a:p>
      </dgm:t>
    </dgm:pt>
    <dgm:pt modelId="{C5F9D882-4445-497C-A740-444866D5741F}" type="sibTrans" cxnId="{DA2C9415-588C-43BC-834E-DCE6E3558235}">
      <dgm:prSet/>
      <dgm:spPr/>
      <dgm:t>
        <a:bodyPr/>
        <a:lstStyle/>
        <a:p>
          <a:endParaRPr lang="en-US"/>
        </a:p>
      </dgm:t>
    </dgm:pt>
    <dgm:pt modelId="{F4248743-232F-4C99-B945-4D7B1CA8575C}">
      <dgm:prSet phldrT="[Text]"/>
      <dgm:spPr/>
      <dgm:t>
        <a:bodyPr/>
        <a:lstStyle/>
        <a:p>
          <a:r>
            <a:rPr lang="en-US" dirty="0" err="1"/>
            <a:t>Hervir</a:t>
          </a:r>
          <a:r>
            <a:rPr lang="en-US" dirty="0"/>
            <a:t> el </a:t>
          </a:r>
          <a:r>
            <a:rPr lang="en-US" dirty="0" err="1"/>
            <a:t>mosto</a:t>
          </a:r>
          <a:endParaRPr lang="en-US" dirty="0"/>
        </a:p>
      </dgm:t>
    </dgm:pt>
    <dgm:pt modelId="{F36F3353-FF0C-450A-BB14-29DA4C9633BC}" type="parTrans" cxnId="{1113D680-B8A5-4D43-8B57-72911C0386E7}">
      <dgm:prSet/>
      <dgm:spPr/>
      <dgm:t>
        <a:bodyPr/>
        <a:lstStyle/>
        <a:p>
          <a:endParaRPr lang="en-US"/>
        </a:p>
      </dgm:t>
    </dgm:pt>
    <dgm:pt modelId="{440A2C10-C2EB-47FD-9C6A-07DA4D873823}" type="sibTrans" cxnId="{1113D680-B8A5-4D43-8B57-72911C0386E7}">
      <dgm:prSet/>
      <dgm:spPr/>
      <dgm:t>
        <a:bodyPr/>
        <a:lstStyle/>
        <a:p>
          <a:endParaRPr lang="en-US"/>
        </a:p>
      </dgm:t>
    </dgm:pt>
    <dgm:pt modelId="{9DC62EB2-912D-4C2E-9DE6-CE914593720F}">
      <dgm:prSet phldrT="[Text]"/>
      <dgm:spPr/>
      <dgm:t>
        <a:bodyPr/>
        <a:lstStyle/>
        <a:p>
          <a:r>
            <a:rPr lang="en-US" dirty="0" err="1"/>
            <a:t>Añadir</a:t>
          </a:r>
          <a:r>
            <a:rPr lang="en-US" dirty="0"/>
            <a:t> </a:t>
          </a:r>
          <a:r>
            <a:rPr lang="en-US" dirty="0" err="1"/>
            <a:t>lúpulos</a:t>
          </a:r>
          <a:r>
            <a:rPr lang="en-US" dirty="0"/>
            <a:t> </a:t>
          </a:r>
          <a:r>
            <a:rPr lang="en-US" dirty="0" err="1"/>
            <a:t>varios</a:t>
          </a:r>
          <a:endParaRPr lang="en-US" dirty="0"/>
        </a:p>
      </dgm:t>
    </dgm:pt>
    <dgm:pt modelId="{A21B7909-903F-4093-BFAE-9F2644EE0AB2}" type="parTrans" cxnId="{0BA448FA-E878-4695-8108-3CB695AD6DC5}">
      <dgm:prSet/>
      <dgm:spPr/>
      <dgm:t>
        <a:bodyPr/>
        <a:lstStyle/>
        <a:p>
          <a:endParaRPr lang="en-US"/>
        </a:p>
      </dgm:t>
    </dgm:pt>
    <dgm:pt modelId="{BD14DE4F-DBD6-46A6-AD67-2679A2D1E758}" type="sibTrans" cxnId="{0BA448FA-E878-4695-8108-3CB695AD6DC5}">
      <dgm:prSet/>
      <dgm:spPr/>
      <dgm:t>
        <a:bodyPr/>
        <a:lstStyle/>
        <a:p>
          <a:endParaRPr lang="en-US"/>
        </a:p>
      </dgm:t>
    </dgm:pt>
    <dgm:pt modelId="{0CB741DD-89BF-4220-BFE4-0564638851AD}">
      <dgm:prSet phldrT="[Text]"/>
      <dgm:spPr/>
      <dgm:t>
        <a:bodyPr/>
        <a:lstStyle/>
        <a:p>
          <a:r>
            <a:rPr lang="en-US" dirty="0" err="1"/>
            <a:t>Enfríar</a:t>
          </a:r>
          <a:r>
            <a:rPr lang="en-US" dirty="0"/>
            <a:t> el </a:t>
          </a:r>
          <a:r>
            <a:rPr lang="en-US" dirty="0" err="1"/>
            <a:t>mosto</a:t>
          </a:r>
          <a:r>
            <a:rPr lang="en-US" dirty="0"/>
            <a:t> lo </a:t>
          </a:r>
          <a:r>
            <a:rPr lang="en-US" dirty="0" err="1"/>
            <a:t>más</a:t>
          </a:r>
          <a:r>
            <a:rPr lang="en-US" dirty="0"/>
            <a:t> </a:t>
          </a:r>
          <a:r>
            <a:rPr lang="en-US" dirty="0" err="1"/>
            <a:t>rápido</a:t>
          </a:r>
          <a:r>
            <a:rPr lang="en-US" dirty="0"/>
            <a:t> </a:t>
          </a:r>
          <a:r>
            <a:rPr lang="en-US" dirty="0" err="1"/>
            <a:t>posible</a:t>
          </a:r>
          <a:endParaRPr lang="en-US" dirty="0"/>
        </a:p>
      </dgm:t>
    </dgm:pt>
    <dgm:pt modelId="{386BE813-265D-4189-8F64-D763120CA791}" type="parTrans" cxnId="{480C1FE1-E0D5-4DE8-BD69-62EF96CB5BC6}">
      <dgm:prSet/>
      <dgm:spPr/>
      <dgm:t>
        <a:bodyPr/>
        <a:lstStyle/>
        <a:p>
          <a:endParaRPr lang="en-US"/>
        </a:p>
      </dgm:t>
    </dgm:pt>
    <dgm:pt modelId="{8E0A2F2E-F488-4D18-934D-B466770DA4B7}" type="sibTrans" cxnId="{480C1FE1-E0D5-4DE8-BD69-62EF96CB5BC6}">
      <dgm:prSet/>
      <dgm:spPr/>
      <dgm:t>
        <a:bodyPr/>
        <a:lstStyle/>
        <a:p>
          <a:endParaRPr lang="en-US"/>
        </a:p>
      </dgm:t>
    </dgm:pt>
    <dgm:pt modelId="{52B5F97C-FE82-46D7-915A-A103D8DD6933}">
      <dgm:prSet phldrT="[Text]"/>
      <dgm:spPr/>
      <dgm:t>
        <a:bodyPr/>
        <a:lstStyle/>
        <a:p>
          <a:r>
            <a:rPr lang="en-US" dirty="0"/>
            <a:t>Dry hopping, </a:t>
          </a:r>
          <a:r>
            <a:rPr lang="en-US" dirty="0" err="1"/>
            <a:t>fermentación</a:t>
          </a:r>
          <a:r>
            <a:rPr lang="en-US" dirty="0"/>
            <a:t> y </a:t>
          </a:r>
          <a:r>
            <a:rPr lang="en-US" dirty="0" err="1"/>
            <a:t>lagering</a:t>
          </a:r>
          <a:endParaRPr lang="en-US" dirty="0"/>
        </a:p>
      </dgm:t>
    </dgm:pt>
    <dgm:pt modelId="{E4AC86B6-4AF0-4669-B006-C51DCC2FB35D}" type="parTrans" cxnId="{98333C2B-385A-4862-AA60-86CCF0FDD29B}">
      <dgm:prSet/>
      <dgm:spPr/>
      <dgm:t>
        <a:bodyPr/>
        <a:lstStyle/>
        <a:p>
          <a:endParaRPr lang="en-US"/>
        </a:p>
      </dgm:t>
    </dgm:pt>
    <dgm:pt modelId="{4E51F6D4-2ACA-4FEE-A686-82287A5F1618}" type="sibTrans" cxnId="{98333C2B-385A-4862-AA60-86CCF0FDD29B}">
      <dgm:prSet/>
      <dgm:spPr/>
      <dgm:t>
        <a:bodyPr/>
        <a:lstStyle/>
        <a:p>
          <a:endParaRPr lang="en-US"/>
        </a:p>
      </dgm:t>
    </dgm:pt>
    <dgm:pt modelId="{0C2E9DB9-1E86-4E03-9B46-03F6ABD5AE3F}">
      <dgm:prSet phldrT="[Text]"/>
      <dgm:spPr/>
      <dgm:t>
        <a:bodyPr/>
        <a:lstStyle/>
        <a:p>
          <a:r>
            <a:rPr lang="en-US" dirty="0"/>
            <a:t>Priming y </a:t>
          </a:r>
          <a:r>
            <a:rPr lang="en-US" dirty="0" err="1"/>
            <a:t>enbotellado</a:t>
          </a:r>
          <a:endParaRPr lang="en-US" dirty="0"/>
        </a:p>
      </dgm:t>
    </dgm:pt>
    <dgm:pt modelId="{1330362C-069D-41ED-8603-F752ECF08CB4}" type="parTrans" cxnId="{A27DB237-1993-4932-9B19-6BB3F67BE85C}">
      <dgm:prSet/>
      <dgm:spPr/>
      <dgm:t>
        <a:bodyPr/>
        <a:lstStyle/>
        <a:p>
          <a:endParaRPr lang="en-US"/>
        </a:p>
      </dgm:t>
    </dgm:pt>
    <dgm:pt modelId="{6855CF29-C2E6-48B8-99A7-2E6CCBE577D4}" type="sibTrans" cxnId="{A27DB237-1993-4932-9B19-6BB3F67BE85C}">
      <dgm:prSet/>
      <dgm:spPr/>
      <dgm:t>
        <a:bodyPr/>
        <a:lstStyle/>
        <a:p>
          <a:endParaRPr lang="en-US"/>
        </a:p>
      </dgm:t>
    </dgm:pt>
    <dgm:pt modelId="{A3B2689A-3F49-46DA-B5FF-9A6DF65442B9}">
      <dgm:prSet phldrT="[Text]"/>
      <dgm:spPr/>
      <dgm:t>
        <a:bodyPr/>
        <a:lstStyle/>
        <a:p>
          <a:r>
            <a:rPr lang="en-US" dirty="0"/>
            <a:t>Amigos, </a:t>
          </a:r>
          <a:r>
            <a:rPr lang="en-US" dirty="0" err="1"/>
            <a:t>Diversión</a:t>
          </a:r>
          <a:r>
            <a:rPr lang="en-US" dirty="0"/>
            <a:t> y… ¡</a:t>
          </a:r>
          <a:r>
            <a:rPr lang="en-US" dirty="0" err="1"/>
            <a:t>Cerveza</a:t>
          </a:r>
          <a:r>
            <a:rPr lang="en-US" dirty="0"/>
            <a:t>!</a:t>
          </a:r>
          <a:endParaRPr lang="en-US"/>
        </a:p>
      </dgm:t>
    </dgm:pt>
    <dgm:pt modelId="{39C5CB1E-6251-4F4A-93FA-A6CCE756963F}" type="parTrans" cxnId="{6F9FFCC0-BFAA-47AD-988E-9E9F42A3004A}">
      <dgm:prSet/>
      <dgm:spPr/>
      <dgm:t>
        <a:bodyPr/>
        <a:lstStyle/>
        <a:p>
          <a:endParaRPr lang="en-US"/>
        </a:p>
      </dgm:t>
    </dgm:pt>
    <dgm:pt modelId="{7BEEEAE5-D980-40AA-974F-C7AA9931DD5C}" type="sibTrans" cxnId="{6F9FFCC0-BFAA-47AD-988E-9E9F42A3004A}">
      <dgm:prSet/>
      <dgm:spPr/>
      <dgm:t>
        <a:bodyPr/>
        <a:lstStyle/>
        <a:p>
          <a:endParaRPr lang="en-US"/>
        </a:p>
      </dgm:t>
    </dgm:pt>
    <dgm:pt modelId="{DB98D61A-9F3A-4491-9E5D-4E39EF755BF1}" type="pres">
      <dgm:prSet presAssocID="{39CDEA34-D62D-4710-A03A-36B4F02F164C}" presName="linear" presStyleCnt="0">
        <dgm:presLayoutVars>
          <dgm:dir/>
          <dgm:animLvl val="lvl"/>
          <dgm:resizeHandles val="exact"/>
        </dgm:presLayoutVars>
      </dgm:prSet>
      <dgm:spPr/>
    </dgm:pt>
    <dgm:pt modelId="{023D29BB-6970-4C5B-823B-2C1673249AAB}" type="pres">
      <dgm:prSet presAssocID="{9CE7A5DE-966D-4FA0-85DB-38B6623A1C1B}" presName="parentLin" presStyleCnt="0"/>
      <dgm:spPr/>
    </dgm:pt>
    <dgm:pt modelId="{D3E35A87-9018-49F9-A983-0B0937DE8FF6}" type="pres">
      <dgm:prSet presAssocID="{9CE7A5DE-966D-4FA0-85DB-38B6623A1C1B}" presName="parentLeftMargin" presStyleLbl="node1" presStyleIdx="0" presStyleCnt="9"/>
      <dgm:spPr/>
    </dgm:pt>
    <dgm:pt modelId="{01B353BA-45FF-48EC-8E31-078457596DC5}" type="pres">
      <dgm:prSet presAssocID="{9CE7A5DE-966D-4FA0-85DB-38B6623A1C1B}" presName="parentText" presStyleLbl="node1" presStyleIdx="0" presStyleCnt="9">
        <dgm:presLayoutVars>
          <dgm:chMax val="0"/>
          <dgm:bulletEnabled val="1"/>
        </dgm:presLayoutVars>
      </dgm:prSet>
      <dgm:spPr/>
    </dgm:pt>
    <dgm:pt modelId="{518028E8-041A-4E63-8A1F-873DC4E1313E}" type="pres">
      <dgm:prSet presAssocID="{9CE7A5DE-966D-4FA0-85DB-38B6623A1C1B}" presName="negativeSpace" presStyleCnt="0"/>
      <dgm:spPr/>
    </dgm:pt>
    <dgm:pt modelId="{0C1BAB02-D9B8-414D-B7F4-ABD662F6D58B}" type="pres">
      <dgm:prSet presAssocID="{9CE7A5DE-966D-4FA0-85DB-38B6623A1C1B}" presName="childText" presStyleLbl="conFgAcc1" presStyleIdx="0" presStyleCnt="9">
        <dgm:presLayoutVars>
          <dgm:bulletEnabled val="1"/>
        </dgm:presLayoutVars>
      </dgm:prSet>
      <dgm:spPr/>
    </dgm:pt>
    <dgm:pt modelId="{AD1E419F-9F2E-4C8B-8511-EEEB43D923E2}" type="pres">
      <dgm:prSet presAssocID="{37F3BB6F-AF74-45E7-AE04-705BDDE8BBE7}" presName="spaceBetweenRectangles" presStyleCnt="0"/>
      <dgm:spPr/>
    </dgm:pt>
    <dgm:pt modelId="{EC7697AD-DE0D-4D72-BED9-75F2BF97DAD5}" type="pres">
      <dgm:prSet presAssocID="{693B1260-EED5-4C02-90E1-8CFAAAE8D97D}" presName="parentLin" presStyleCnt="0"/>
      <dgm:spPr/>
    </dgm:pt>
    <dgm:pt modelId="{8E929316-493E-4AFF-9B1A-34D76BA977F2}" type="pres">
      <dgm:prSet presAssocID="{693B1260-EED5-4C02-90E1-8CFAAAE8D97D}" presName="parentLeftMargin" presStyleLbl="node1" presStyleIdx="0" presStyleCnt="9"/>
      <dgm:spPr/>
    </dgm:pt>
    <dgm:pt modelId="{2B0DE0B2-F34A-4D24-984D-ECECBE903C51}" type="pres">
      <dgm:prSet presAssocID="{693B1260-EED5-4C02-90E1-8CFAAAE8D97D}" presName="parentText" presStyleLbl="node1" presStyleIdx="1" presStyleCnt="9">
        <dgm:presLayoutVars>
          <dgm:chMax val="0"/>
          <dgm:bulletEnabled val="1"/>
        </dgm:presLayoutVars>
      </dgm:prSet>
      <dgm:spPr/>
    </dgm:pt>
    <dgm:pt modelId="{E660484D-E66A-480C-A7AA-2BACAA6AFB50}" type="pres">
      <dgm:prSet presAssocID="{693B1260-EED5-4C02-90E1-8CFAAAE8D97D}" presName="negativeSpace" presStyleCnt="0"/>
      <dgm:spPr/>
    </dgm:pt>
    <dgm:pt modelId="{33B2A7E4-647D-4F4C-92A4-FD5519913125}" type="pres">
      <dgm:prSet presAssocID="{693B1260-EED5-4C02-90E1-8CFAAAE8D97D}" presName="childText" presStyleLbl="conFgAcc1" presStyleIdx="1" presStyleCnt="9">
        <dgm:presLayoutVars>
          <dgm:bulletEnabled val="1"/>
        </dgm:presLayoutVars>
      </dgm:prSet>
      <dgm:spPr/>
    </dgm:pt>
    <dgm:pt modelId="{E641F043-44C5-4F7B-8A0F-3E9922119A2E}" type="pres">
      <dgm:prSet presAssocID="{2B641A47-237E-4FBC-BEDA-64F274D4CA6A}" presName="spaceBetweenRectangles" presStyleCnt="0"/>
      <dgm:spPr/>
    </dgm:pt>
    <dgm:pt modelId="{C05B16A0-6B83-4241-8656-CFD62BC084AB}" type="pres">
      <dgm:prSet presAssocID="{6DBCB8A5-B1B8-4296-84D1-F643AEA26941}" presName="parentLin" presStyleCnt="0"/>
      <dgm:spPr/>
    </dgm:pt>
    <dgm:pt modelId="{D601E40F-A635-4942-8E20-D931F0F7C517}" type="pres">
      <dgm:prSet presAssocID="{6DBCB8A5-B1B8-4296-84D1-F643AEA26941}" presName="parentLeftMargin" presStyleLbl="node1" presStyleIdx="1" presStyleCnt="9"/>
      <dgm:spPr/>
    </dgm:pt>
    <dgm:pt modelId="{2596A73F-159F-4D83-A99C-372DEFA697BF}" type="pres">
      <dgm:prSet presAssocID="{6DBCB8A5-B1B8-4296-84D1-F643AEA26941}" presName="parentText" presStyleLbl="node1" presStyleIdx="2" presStyleCnt="9">
        <dgm:presLayoutVars>
          <dgm:chMax val="0"/>
          <dgm:bulletEnabled val="1"/>
        </dgm:presLayoutVars>
      </dgm:prSet>
      <dgm:spPr/>
    </dgm:pt>
    <dgm:pt modelId="{3CBA64CE-403B-47C0-A8FB-9C4F575245F2}" type="pres">
      <dgm:prSet presAssocID="{6DBCB8A5-B1B8-4296-84D1-F643AEA26941}" presName="negativeSpace" presStyleCnt="0"/>
      <dgm:spPr/>
    </dgm:pt>
    <dgm:pt modelId="{98758018-9896-44EF-80EE-145EC130A7F1}" type="pres">
      <dgm:prSet presAssocID="{6DBCB8A5-B1B8-4296-84D1-F643AEA26941}" presName="childText" presStyleLbl="conFgAcc1" presStyleIdx="2" presStyleCnt="9">
        <dgm:presLayoutVars>
          <dgm:bulletEnabled val="1"/>
        </dgm:presLayoutVars>
      </dgm:prSet>
      <dgm:spPr/>
    </dgm:pt>
    <dgm:pt modelId="{FD91A37F-6FB0-4887-816A-29CDA0432CFF}" type="pres">
      <dgm:prSet presAssocID="{C5F9D882-4445-497C-A740-444866D5741F}" presName="spaceBetweenRectangles" presStyleCnt="0"/>
      <dgm:spPr/>
    </dgm:pt>
    <dgm:pt modelId="{EC5E9478-71DB-4D2E-8ADC-0661C35165E9}" type="pres">
      <dgm:prSet presAssocID="{F4248743-232F-4C99-B945-4D7B1CA8575C}" presName="parentLin" presStyleCnt="0"/>
      <dgm:spPr/>
    </dgm:pt>
    <dgm:pt modelId="{4066749D-A866-42B9-9D93-9A2A8CA17FC3}" type="pres">
      <dgm:prSet presAssocID="{F4248743-232F-4C99-B945-4D7B1CA8575C}" presName="parentLeftMargin" presStyleLbl="node1" presStyleIdx="2" presStyleCnt="9"/>
      <dgm:spPr/>
    </dgm:pt>
    <dgm:pt modelId="{5FB55A56-45C5-4D25-8618-FFFAD4A455F0}" type="pres">
      <dgm:prSet presAssocID="{F4248743-232F-4C99-B945-4D7B1CA8575C}" presName="parentText" presStyleLbl="node1" presStyleIdx="3" presStyleCnt="9">
        <dgm:presLayoutVars>
          <dgm:chMax val="0"/>
          <dgm:bulletEnabled val="1"/>
        </dgm:presLayoutVars>
      </dgm:prSet>
      <dgm:spPr/>
    </dgm:pt>
    <dgm:pt modelId="{5092A833-D234-47F7-8C18-4DE1E5D0630D}" type="pres">
      <dgm:prSet presAssocID="{F4248743-232F-4C99-B945-4D7B1CA8575C}" presName="negativeSpace" presStyleCnt="0"/>
      <dgm:spPr/>
    </dgm:pt>
    <dgm:pt modelId="{31F75CBB-6075-4A9A-8243-C3D2DC24DAB0}" type="pres">
      <dgm:prSet presAssocID="{F4248743-232F-4C99-B945-4D7B1CA8575C}" presName="childText" presStyleLbl="conFgAcc1" presStyleIdx="3" presStyleCnt="9">
        <dgm:presLayoutVars>
          <dgm:bulletEnabled val="1"/>
        </dgm:presLayoutVars>
      </dgm:prSet>
      <dgm:spPr/>
    </dgm:pt>
    <dgm:pt modelId="{B66037BC-29FA-469A-BC98-91218B38E029}" type="pres">
      <dgm:prSet presAssocID="{440A2C10-C2EB-47FD-9C6A-07DA4D873823}" presName="spaceBetweenRectangles" presStyleCnt="0"/>
      <dgm:spPr/>
    </dgm:pt>
    <dgm:pt modelId="{8ADDC34E-1D62-4136-9BC2-DD04F82B783D}" type="pres">
      <dgm:prSet presAssocID="{9DC62EB2-912D-4C2E-9DE6-CE914593720F}" presName="parentLin" presStyleCnt="0"/>
      <dgm:spPr/>
    </dgm:pt>
    <dgm:pt modelId="{F513770E-15A6-4CC3-B5DF-FEF6820D2D5C}" type="pres">
      <dgm:prSet presAssocID="{9DC62EB2-912D-4C2E-9DE6-CE914593720F}" presName="parentLeftMargin" presStyleLbl="node1" presStyleIdx="3" presStyleCnt="9"/>
      <dgm:spPr/>
    </dgm:pt>
    <dgm:pt modelId="{A868A7D5-C5F5-417B-AF28-2F293D0994CE}" type="pres">
      <dgm:prSet presAssocID="{9DC62EB2-912D-4C2E-9DE6-CE914593720F}" presName="parentText" presStyleLbl="node1" presStyleIdx="4" presStyleCnt="9">
        <dgm:presLayoutVars>
          <dgm:chMax val="0"/>
          <dgm:bulletEnabled val="1"/>
        </dgm:presLayoutVars>
      </dgm:prSet>
      <dgm:spPr/>
    </dgm:pt>
    <dgm:pt modelId="{C86C05D5-FE31-4817-88E6-E8070AC4D951}" type="pres">
      <dgm:prSet presAssocID="{9DC62EB2-912D-4C2E-9DE6-CE914593720F}" presName="negativeSpace" presStyleCnt="0"/>
      <dgm:spPr/>
    </dgm:pt>
    <dgm:pt modelId="{19CE81FE-499C-4D06-8479-9C58DB21B8F2}" type="pres">
      <dgm:prSet presAssocID="{9DC62EB2-912D-4C2E-9DE6-CE914593720F}" presName="childText" presStyleLbl="conFgAcc1" presStyleIdx="4" presStyleCnt="9">
        <dgm:presLayoutVars>
          <dgm:bulletEnabled val="1"/>
        </dgm:presLayoutVars>
      </dgm:prSet>
      <dgm:spPr/>
    </dgm:pt>
    <dgm:pt modelId="{CE2B45EC-0F19-4979-8355-933D8293ABD2}" type="pres">
      <dgm:prSet presAssocID="{BD14DE4F-DBD6-46A6-AD67-2679A2D1E758}" presName="spaceBetweenRectangles" presStyleCnt="0"/>
      <dgm:spPr/>
    </dgm:pt>
    <dgm:pt modelId="{7260258D-8270-4939-A038-E39D69496FEB}" type="pres">
      <dgm:prSet presAssocID="{0CB741DD-89BF-4220-BFE4-0564638851AD}" presName="parentLin" presStyleCnt="0"/>
      <dgm:spPr/>
    </dgm:pt>
    <dgm:pt modelId="{B225CA17-5389-42FA-BCF4-3038646C5D91}" type="pres">
      <dgm:prSet presAssocID="{0CB741DD-89BF-4220-BFE4-0564638851AD}" presName="parentLeftMargin" presStyleLbl="node1" presStyleIdx="4" presStyleCnt="9"/>
      <dgm:spPr/>
    </dgm:pt>
    <dgm:pt modelId="{CB0F4C28-BDEC-423C-906E-9952167A611C}" type="pres">
      <dgm:prSet presAssocID="{0CB741DD-89BF-4220-BFE4-0564638851AD}" presName="parentText" presStyleLbl="node1" presStyleIdx="5" presStyleCnt="9">
        <dgm:presLayoutVars>
          <dgm:chMax val="0"/>
          <dgm:bulletEnabled val="1"/>
        </dgm:presLayoutVars>
      </dgm:prSet>
      <dgm:spPr/>
    </dgm:pt>
    <dgm:pt modelId="{63CA3859-40DA-4D3D-AB15-67F95CBF0B35}" type="pres">
      <dgm:prSet presAssocID="{0CB741DD-89BF-4220-BFE4-0564638851AD}" presName="negativeSpace" presStyleCnt="0"/>
      <dgm:spPr/>
    </dgm:pt>
    <dgm:pt modelId="{8B4686DF-E7D2-4610-B982-9E8B019730D2}" type="pres">
      <dgm:prSet presAssocID="{0CB741DD-89BF-4220-BFE4-0564638851AD}" presName="childText" presStyleLbl="conFgAcc1" presStyleIdx="5" presStyleCnt="9">
        <dgm:presLayoutVars>
          <dgm:bulletEnabled val="1"/>
        </dgm:presLayoutVars>
      </dgm:prSet>
      <dgm:spPr/>
    </dgm:pt>
    <dgm:pt modelId="{F151D138-FFFC-418A-BF6A-04E0074A23D1}" type="pres">
      <dgm:prSet presAssocID="{8E0A2F2E-F488-4D18-934D-B466770DA4B7}" presName="spaceBetweenRectangles" presStyleCnt="0"/>
      <dgm:spPr/>
    </dgm:pt>
    <dgm:pt modelId="{6A2D41D7-EB8A-48F0-9607-AFE8F3761580}" type="pres">
      <dgm:prSet presAssocID="{52B5F97C-FE82-46D7-915A-A103D8DD6933}" presName="parentLin" presStyleCnt="0"/>
      <dgm:spPr/>
    </dgm:pt>
    <dgm:pt modelId="{F8C3DED8-A507-48D0-A558-BB26C33428F5}" type="pres">
      <dgm:prSet presAssocID="{52B5F97C-FE82-46D7-915A-A103D8DD6933}" presName="parentLeftMargin" presStyleLbl="node1" presStyleIdx="5" presStyleCnt="9"/>
      <dgm:spPr/>
    </dgm:pt>
    <dgm:pt modelId="{DAF4236B-15C3-43DA-B2E4-EED32F1AC0BC}" type="pres">
      <dgm:prSet presAssocID="{52B5F97C-FE82-46D7-915A-A103D8DD6933}" presName="parentText" presStyleLbl="node1" presStyleIdx="6" presStyleCnt="9">
        <dgm:presLayoutVars>
          <dgm:chMax val="0"/>
          <dgm:bulletEnabled val="1"/>
        </dgm:presLayoutVars>
      </dgm:prSet>
      <dgm:spPr/>
    </dgm:pt>
    <dgm:pt modelId="{D36BBA65-1DA5-460B-8DD4-5EB94C9E7BBF}" type="pres">
      <dgm:prSet presAssocID="{52B5F97C-FE82-46D7-915A-A103D8DD6933}" presName="negativeSpace" presStyleCnt="0"/>
      <dgm:spPr/>
    </dgm:pt>
    <dgm:pt modelId="{BB78257C-6677-4B99-984A-6F6F83CA7D70}" type="pres">
      <dgm:prSet presAssocID="{52B5F97C-FE82-46D7-915A-A103D8DD6933}" presName="childText" presStyleLbl="conFgAcc1" presStyleIdx="6" presStyleCnt="9">
        <dgm:presLayoutVars>
          <dgm:bulletEnabled val="1"/>
        </dgm:presLayoutVars>
      </dgm:prSet>
      <dgm:spPr/>
    </dgm:pt>
    <dgm:pt modelId="{8A9A0336-9BB2-4E04-8226-C62B9C37C812}" type="pres">
      <dgm:prSet presAssocID="{4E51F6D4-2ACA-4FEE-A686-82287A5F1618}" presName="spaceBetweenRectangles" presStyleCnt="0"/>
      <dgm:spPr/>
    </dgm:pt>
    <dgm:pt modelId="{F3E04A2D-B24F-46D9-AEF5-0DE39CDC18FC}" type="pres">
      <dgm:prSet presAssocID="{0C2E9DB9-1E86-4E03-9B46-03F6ABD5AE3F}" presName="parentLin" presStyleCnt="0"/>
      <dgm:spPr/>
    </dgm:pt>
    <dgm:pt modelId="{9EB3B06A-B1CF-43C5-BE3B-E76602BB17CA}" type="pres">
      <dgm:prSet presAssocID="{0C2E9DB9-1E86-4E03-9B46-03F6ABD5AE3F}" presName="parentLeftMargin" presStyleLbl="node1" presStyleIdx="6" presStyleCnt="9"/>
      <dgm:spPr/>
    </dgm:pt>
    <dgm:pt modelId="{1BBF431D-2BAA-461F-8201-3DC2292C5B32}" type="pres">
      <dgm:prSet presAssocID="{0C2E9DB9-1E86-4E03-9B46-03F6ABD5AE3F}" presName="parentText" presStyleLbl="node1" presStyleIdx="7" presStyleCnt="9">
        <dgm:presLayoutVars>
          <dgm:chMax val="0"/>
          <dgm:bulletEnabled val="1"/>
        </dgm:presLayoutVars>
      </dgm:prSet>
      <dgm:spPr/>
    </dgm:pt>
    <dgm:pt modelId="{8CBB3A8F-70A1-4444-AFA2-616DC950C48B}" type="pres">
      <dgm:prSet presAssocID="{0C2E9DB9-1E86-4E03-9B46-03F6ABD5AE3F}" presName="negativeSpace" presStyleCnt="0"/>
      <dgm:spPr/>
    </dgm:pt>
    <dgm:pt modelId="{F5AB10C8-F062-4B1F-80C4-8F6E6356DB6F}" type="pres">
      <dgm:prSet presAssocID="{0C2E9DB9-1E86-4E03-9B46-03F6ABD5AE3F}" presName="childText" presStyleLbl="conFgAcc1" presStyleIdx="7" presStyleCnt="9">
        <dgm:presLayoutVars>
          <dgm:bulletEnabled val="1"/>
        </dgm:presLayoutVars>
      </dgm:prSet>
      <dgm:spPr/>
    </dgm:pt>
    <dgm:pt modelId="{CB019D3A-5068-4D82-8504-83FC61428E8C}" type="pres">
      <dgm:prSet presAssocID="{6855CF29-C2E6-48B8-99A7-2E6CCBE577D4}" presName="spaceBetweenRectangles" presStyleCnt="0"/>
      <dgm:spPr/>
    </dgm:pt>
    <dgm:pt modelId="{25170501-1B19-4B4D-B37F-B017BACD50DA}" type="pres">
      <dgm:prSet presAssocID="{A3B2689A-3F49-46DA-B5FF-9A6DF65442B9}" presName="parentLin" presStyleCnt="0"/>
      <dgm:spPr/>
    </dgm:pt>
    <dgm:pt modelId="{FDC12C07-CDBF-4DEB-A3BE-C519EDC46777}" type="pres">
      <dgm:prSet presAssocID="{A3B2689A-3F49-46DA-B5FF-9A6DF65442B9}" presName="parentLeftMargin" presStyleLbl="node1" presStyleIdx="7" presStyleCnt="9"/>
      <dgm:spPr/>
    </dgm:pt>
    <dgm:pt modelId="{378A843D-09D0-4672-860A-B6B2A0031A81}" type="pres">
      <dgm:prSet presAssocID="{A3B2689A-3F49-46DA-B5FF-9A6DF65442B9}" presName="parentText" presStyleLbl="node1" presStyleIdx="8" presStyleCnt="9">
        <dgm:presLayoutVars>
          <dgm:chMax val="0"/>
          <dgm:bulletEnabled val="1"/>
        </dgm:presLayoutVars>
      </dgm:prSet>
      <dgm:spPr/>
    </dgm:pt>
    <dgm:pt modelId="{DC4D13E0-AF97-4DE7-9341-A8073161EA0D}" type="pres">
      <dgm:prSet presAssocID="{A3B2689A-3F49-46DA-B5FF-9A6DF65442B9}" presName="negativeSpace" presStyleCnt="0"/>
      <dgm:spPr/>
    </dgm:pt>
    <dgm:pt modelId="{66705AFD-DF66-49FC-8A93-06E71B3371A0}" type="pres">
      <dgm:prSet presAssocID="{A3B2689A-3F49-46DA-B5FF-9A6DF65442B9}" presName="childText" presStyleLbl="conFgAcc1" presStyleIdx="8" presStyleCnt="9">
        <dgm:presLayoutVars>
          <dgm:bulletEnabled val="1"/>
        </dgm:presLayoutVars>
      </dgm:prSet>
      <dgm:spPr/>
    </dgm:pt>
  </dgm:ptLst>
  <dgm:cxnLst>
    <dgm:cxn modelId="{6FFC1ED4-EE04-4BEF-A9A7-3D2360C14173}" type="presOf" srcId="{9DC62EB2-912D-4C2E-9DE6-CE914593720F}" destId="{A868A7D5-C5F5-417B-AF28-2F293D0994CE}" srcOrd="1" destOrd="0" presId="urn:microsoft.com/office/officeart/2005/8/layout/list1"/>
    <dgm:cxn modelId="{888360B7-8109-416F-8315-7B915282B9DB}" srcId="{39CDEA34-D62D-4710-A03A-36B4F02F164C}" destId="{693B1260-EED5-4C02-90E1-8CFAAAE8D97D}" srcOrd="1" destOrd="0" parTransId="{7259C4B5-7105-4F25-A11B-3AD0B2EF12E9}" sibTransId="{2B641A47-237E-4FBC-BEDA-64F274D4CA6A}"/>
    <dgm:cxn modelId="{0D5887F1-FC44-4000-BEA5-81BE6ED6A678}" type="presOf" srcId="{F4248743-232F-4C99-B945-4D7B1CA8575C}" destId="{4066749D-A866-42B9-9D93-9A2A8CA17FC3}" srcOrd="0" destOrd="0" presId="urn:microsoft.com/office/officeart/2005/8/layout/list1"/>
    <dgm:cxn modelId="{98333C2B-385A-4862-AA60-86CCF0FDD29B}" srcId="{39CDEA34-D62D-4710-A03A-36B4F02F164C}" destId="{52B5F97C-FE82-46D7-915A-A103D8DD6933}" srcOrd="6" destOrd="0" parTransId="{E4AC86B6-4AF0-4669-B006-C51DCC2FB35D}" sibTransId="{4E51F6D4-2ACA-4FEE-A686-82287A5F1618}"/>
    <dgm:cxn modelId="{6F9FFCC0-BFAA-47AD-988E-9E9F42A3004A}" srcId="{39CDEA34-D62D-4710-A03A-36B4F02F164C}" destId="{A3B2689A-3F49-46DA-B5FF-9A6DF65442B9}" srcOrd="8" destOrd="0" parTransId="{39C5CB1E-6251-4F4A-93FA-A6CCE756963F}" sibTransId="{7BEEEAE5-D980-40AA-974F-C7AA9931DD5C}"/>
    <dgm:cxn modelId="{E88D4668-2A2B-41FC-993A-2AD1B1A4AEB1}" type="presOf" srcId="{0C2E9DB9-1E86-4E03-9B46-03F6ABD5AE3F}" destId="{1BBF431D-2BAA-461F-8201-3DC2292C5B32}" srcOrd="1" destOrd="0" presId="urn:microsoft.com/office/officeart/2005/8/layout/list1"/>
    <dgm:cxn modelId="{0C92B7A9-B2BB-4513-A8E3-BB26597231AE}" type="presOf" srcId="{9DC62EB2-912D-4C2E-9DE6-CE914593720F}" destId="{F513770E-15A6-4CC3-B5DF-FEF6820D2D5C}" srcOrd="0" destOrd="0" presId="urn:microsoft.com/office/officeart/2005/8/layout/list1"/>
    <dgm:cxn modelId="{1113D680-B8A5-4D43-8B57-72911C0386E7}" srcId="{39CDEA34-D62D-4710-A03A-36B4F02F164C}" destId="{F4248743-232F-4C99-B945-4D7B1CA8575C}" srcOrd="3" destOrd="0" parTransId="{F36F3353-FF0C-450A-BB14-29DA4C9633BC}" sibTransId="{440A2C10-C2EB-47FD-9C6A-07DA4D873823}"/>
    <dgm:cxn modelId="{A27DB237-1993-4932-9B19-6BB3F67BE85C}" srcId="{39CDEA34-D62D-4710-A03A-36B4F02F164C}" destId="{0C2E9DB9-1E86-4E03-9B46-03F6ABD5AE3F}" srcOrd="7" destOrd="0" parTransId="{1330362C-069D-41ED-8603-F752ECF08CB4}" sibTransId="{6855CF29-C2E6-48B8-99A7-2E6CCBE577D4}"/>
    <dgm:cxn modelId="{63E2FA05-54B3-4F96-BF59-3D061D143460}" type="presOf" srcId="{0CB741DD-89BF-4220-BFE4-0564638851AD}" destId="{CB0F4C28-BDEC-423C-906E-9952167A611C}" srcOrd="1" destOrd="0" presId="urn:microsoft.com/office/officeart/2005/8/layout/list1"/>
    <dgm:cxn modelId="{3879CF7B-BF23-4FC9-B496-E8FAB1F742C1}" type="presOf" srcId="{52B5F97C-FE82-46D7-915A-A103D8DD6933}" destId="{F8C3DED8-A507-48D0-A558-BB26C33428F5}" srcOrd="0" destOrd="0" presId="urn:microsoft.com/office/officeart/2005/8/layout/list1"/>
    <dgm:cxn modelId="{864C6D29-0212-4E02-8913-F0A97B913575}" type="presOf" srcId="{A3B2689A-3F49-46DA-B5FF-9A6DF65442B9}" destId="{378A843D-09D0-4672-860A-B6B2A0031A81}" srcOrd="1" destOrd="0" presId="urn:microsoft.com/office/officeart/2005/8/layout/list1"/>
    <dgm:cxn modelId="{11521B0D-CBEC-4619-890C-55DCE71F91A5}" type="presOf" srcId="{693B1260-EED5-4C02-90E1-8CFAAAE8D97D}" destId="{2B0DE0B2-F34A-4D24-984D-ECECBE903C51}" srcOrd="1" destOrd="0" presId="urn:microsoft.com/office/officeart/2005/8/layout/list1"/>
    <dgm:cxn modelId="{480C1FE1-E0D5-4DE8-BD69-62EF96CB5BC6}" srcId="{39CDEA34-D62D-4710-A03A-36B4F02F164C}" destId="{0CB741DD-89BF-4220-BFE4-0564638851AD}" srcOrd="5" destOrd="0" parTransId="{386BE813-265D-4189-8F64-D763120CA791}" sibTransId="{8E0A2F2E-F488-4D18-934D-B466770DA4B7}"/>
    <dgm:cxn modelId="{5D233DF3-7C71-427F-A512-9040FFB7BBD0}" type="presOf" srcId="{0CB741DD-89BF-4220-BFE4-0564638851AD}" destId="{B225CA17-5389-42FA-BCF4-3038646C5D91}" srcOrd="0" destOrd="0" presId="urn:microsoft.com/office/officeart/2005/8/layout/list1"/>
    <dgm:cxn modelId="{DA2C9415-588C-43BC-834E-DCE6E3558235}" srcId="{39CDEA34-D62D-4710-A03A-36B4F02F164C}" destId="{6DBCB8A5-B1B8-4296-84D1-F643AEA26941}" srcOrd="2" destOrd="0" parTransId="{52D6520C-C21C-4E51-A730-97D633E0C680}" sibTransId="{C5F9D882-4445-497C-A740-444866D5741F}"/>
    <dgm:cxn modelId="{BEB94EE5-F4E1-4936-97FE-35A21D178491}" srcId="{39CDEA34-D62D-4710-A03A-36B4F02F164C}" destId="{9CE7A5DE-966D-4FA0-85DB-38B6623A1C1B}" srcOrd="0" destOrd="0" parTransId="{55B54B6D-557E-45EF-8449-63787F3675BF}" sibTransId="{37F3BB6F-AF74-45E7-AE04-705BDDE8BBE7}"/>
    <dgm:cxn modelId="{CA5C6927-895C-481C-9065-1E8D7A3ED77D}" type="presOf" srcId="{0C2E9DB9-1E86-4E03-9B46-03F6ABD5AE3F}" destId="{9EB3B06A-B1CF-43C5-BE3B-E76602BB17CA}" srcOrd="0" destOrd="0" presId="urn:microsoft.com/office/officeart/2005/8/layout/list1"/>
    <dgm:cxn modelId="{B393FB11-1976-4F81-8C06-FE4C6E93D194}" type="presOf" srcId="{A3B2689A-3F49-46DA-B5FF-9A6DF65442B9}" destId="{FDC12C07-CDBF-4DEB-A3BE-C519EDC46777}" srcOrd="0" destOrd="0" presId="urn:microsoft.com/office/officeart/2005/8/layout/list1"/>
    <dgm:cxn modelId="{F9DBA7A7-D868-4837-938C-0F1D9CF004FC}" type="presOf" srcId="{693B1260-EED5-4C02-90E1-8CFAAAE8D97D}" destId="{8E929316-493E-4AFF-9B1A-34D76BA977F2}" srcOrd="0" destOrd="0" presId="urn:microsoft.com/office/officeart/2005/8/layout/list1"/>
    <dgm:cxn modelId="{81A466A0-CB50-4070-B6A7-F432FBBFD936}" type="presOf" srcId="{9CE7A5DE-966D-4FA0-85DB-38B6623A1C1B}" destId="{D3E35A87-9018-49F9-A983-0B0937DE8FF6}" srcOrd="0" destOrd="0" presId="urn:microsoft.com/office/officeart/2005/8/layout/list1"/>
    <dgm:cxn modelId="{AD6BD240-C91F-4480-8D35-4AF2C7EDFECF}" type="presOf" srcId="{39CDEA34-D62D-4710-A03A-36B4F02F164C}" destId="{DB98D61A-9F3A-4491-9E5D-4E39EF755BF1}" srcOrd="0" destOrd="0" presId="urn:microsoft.com/office/officeart/2005/8/layout/list1"/>
    <dgm:cxn modelId="{0BA448FA-E878-4695-8108-3CB695AD6DC5}" srcId="{39CDEA34-D62D-4710-A03A-36B4F02F164C}" destId="{9DC62EB2-912D-4C2E-9DE6-CE914593720F}" srcOrd="4" destOrd="0" parTransId="{A21B7909-903F-4093-BFAE-9F2644EE0AB2}" sibTransId="{BD14DE4F-DBD6-46A6-AD67-2679A2D1E758}"/>
    <dgm:cxn modelId="{0880A3B4-A80A-464B-A275-06B49258FC7A}" type="presOf" srcId="{52B5F97C-FE82-46D7-915A-A103D8DD6933}" destId="{DAF4236B-15C3-43DA-B2E4-EED32F1AC0BC}" srcOrd="1" destOrd="0" presId="urn:microsoft.com/office/officeart/2005/8/layout/list1"/>
    <dgm:cxn modelId="{8D1EA084-C62B-468C-945C-1451811A29E5}" type="presOf" srcId="{6DBCB8A5-B1B8-4296-84D1-F643AEA26941}" destId="{D601E40F-A635-4942-8E20-D931F0F7C517}" srcOrd="0" destOrd="0" presId="urn:microsoft.com/office/officeart/2005/8/layout/list1"/>
    <dgm:cxn modelId="{5E96EC31-1554-401C-821E-11F79E60CC34}" type="presOf" srcId="{9CE7A5DE-966D-4FA0-85DB-38B6623A1C1B}" destId="{01B353BA-45FF-48EC-8E31-078457596DC5}" srcOrd="1" destOrd="0" presId="urn:microsoft.com/office/officeart/2005/8/layout/list1"/>
    <dgm:cxn modelId="{370023EB-C56F-4B9F-BC6E-696868DC613F}" type="presOf" srcId="{6DBCB8A5-B1B8-4296-84D1-F643AEA26941}" destId="{2596A73F-159F-4D83-A99C-372DEFA697BF}" srcOrd="1" destOrd="0" presId="urn:microsoft.com/office/officeart/2005/8/layout/list1"/>
    <dgm:cxn modelId="{2479F685-D073-45EF-BD30-C3B1B3F3E6DC}" type="presOf" srcId="{F4248743-232F-4C99-B945-4D7B1CA8575C}" destId="{5FB55A56-45C5-4D25-8618-FFFAD4A455F0}" srcOrd="1" destOrd="0" presId="urn:microsoft.com/office/officeart/2005/8/layout/list1"/>
    <dgm:cxn modelId="{3DD5869B-9368-4E08-86C7-C1E40615D43B}" type="presParOf" srcId="{DB98D61A-9F3A-4491-9E5D-4E39EF755BF1}" destId="{023D29BB-6970-4C5B-823B-2C1673249AAB}" srcOrd="0" destOrd="0" presId="urn:microsoft.com/office/officeart/2005/8/layout/list1"/>
    <dgm:cxn modelId="{5E6F1522-9203-465F-8EFF-017656B54B17}" type="presParOf" srcId="{023D29BB-6970-4C5B-823B-2C1673249AAB}" destId="{D3E35A87-9018-49F9-A983-0B0937DE8FF6}" srcOrd="0" destOrd="0" presId="urn:microsoft.com/office/officeart/2005/8/layout/list1"/>
    <dgm:cxn modelId="{4A8D8501-1D04-40F8-8AA8-240D11CF9299}" type="presParOf" srcId="{023D29BB-6970-4C5B-823B-2C1673249AAB}" destId="{01B353BA-45FF-48EC-8E31-078457596DC5}" srcOrd="1" destOrd="0" presId="urn:microsoft.com/office/officeart/2005/8/layout/list1"/>
    <dgm:cxn modelId="{2C20E880-B6C4-4BF0-BF41-653B8EEF67D3}" type="presParOf" srcId="{DB98D61A-9F3A-4491-9E5D-4E39EF755BF1}" destId="{518028E8-041A-4E63-8A1F-873DC4E1313E}" srcOrd="1" destOrd="0" presId="urn:microsoft.com/office/officeart/2005/8/layout/list1"/>
    <dgm:cxn modelId="{3343F575-AB2D-407C-A3D4-A1ED58B12998}" type="presParOf" srcId="{DB98D61A-9F3A-4491-9E5D-4E39EF755BF1}" destId="{0C1BAB02-D9B8-414D-B7F4-ABD662F6D58B}" srcOrd="2" destOrd="0" presId="urn:microsoft.com/office/officeart/2005/8/layout/list1"/>
    <dgm:cxn modelId="{1FAB13DC-4A21-484F-A528-CED7370C7F56}" type="presParOf" srcId="{DB98D61A-9F3A-4491-9E5D-4E39EF755BF1}" destId="{AD1E419F-9F2E-4C8B-8511-EEEB43D923E2}" srcOrd="3" destOrd="0" presId="urn:microsoft.com/office/officeart/2005/8/layout/list1"/>
    <dgm:cxn modelId="{AEDEBE1E-644E-46D0-B403-C04206670784}" type="presParOf" srcId="{DB98D61A-9F3A-4491-9E5D-4E39EF755BF1}" destId="{EC7697AD-DE0D-4D72-BED9-75F2BF97DAD5}" srcOrd="4" destOrd="0" presId="urn:microsoft.com/office/officeart/2005/8/layout/list1"/>
    <dgm:cxn modelId="{E2B20231-0133-4724-BF1F-FC4A86A52BAD}" type="presParOf" srcId="{EC7697AD-DE0D-4D72-BED9-75F2BF97DAD5}" destId="{8E929316-493E-4AFF-9B1A-34D76BA977F2}" srcOrd="0" destOrd="0" presId="urn:microsoft.com/office/officeart/2005/8/layout/list1"/>
    <dgm:cxn modelId="{B77B5ACD-D906-40CB-A2B0-99E28AA28DB2}" type="presParOf" srcId="{EC7697AD-DE0D-4D72-BED9-75F2BF97DAD5}" destId="{2B0DE0B2-F34A-4D24-984D-ECECBE903C51}" srcOrd="1" destOrd="0" presId="urn:microsoft.com/office/officeart/2005/8/layout/list1"/>
    <dgm:cxn modelId="{C1BAE71C-51C9-400D-BF83-D5C6BD2F74D2}" type="presParOf" srcId="{DB98D61A-9F3A-4491-9E5D-4E39EF755BF1}" destId="{E660484D-E66A-480C-A7AA-2BACAA6AFB50}" srcOrd="5" destOrd="0" presId="urn:microsoft.com/office/officeart/2005/8/layout/list1"/>
    <dgm:cxn modelId="{F62999C7-E52C-4FDF-9B88-1911639B76C1}" type="presParOf" srcId="{DB98D61A-9F3A-4491-9E5D-4E39EF755BF1}" destId="{33B2A7E4-647D-4F4C-92A4-FD5519913125}" srcOrd="6" destOrd="0" presId="urn:microsoft.com/office/officeart/2005/8/layout/list1"/>
    <dgm:cxn modelId="{B6CECAAF-A237-4C19-9E2A-9AE007A45595}" type="presParOf" srcId="{DB98D61A-9F3A-4491-9E5D-4E39EF755BF1}" destId="{E641F043-44C5-4F7B-8A0F-3E9922119A2E}" srcOrd="7" destOrd="0" presId="urn:microsoft.com/office/officeart/2005/8/layout/list1"/>
    <dgm:cxn modelId="{9A156D5A-AA9D-4C3A-8BB2-D1C0C3F12AEE}" type="presParOf" srcId="{DB98D61A-9F3A-4491-9E5D-4E39EF755BF1}" destId="{C05B16A0-6B83-4241-8656-CFD62BC084AB}" srcOrd="8" destOrd="0" presId="urn:microsoft.com/office/officeart/2005/8/layout/list1"/>
    <dgm:cxn modelId="{184140D2-52B2-40DB-B5C3-282D7A208EA8}" type="presParOf" srcId="{C05B16A0-6B83-4241-8656-CFD62BC084AB}" destId="{D601E40F-A635-4942-8E20-D931F0F7C517}" srcOrd="0" destOrd="0" presId="urn:microsoft.com/office/officeart/2005/8/layout/list1"/>
    <dgm:cxn modelId="{5A149A00-0D60-4F6D-AD9A-03FBC9D24455}" type="presParOf" srcId="{C05B16A0-6B83-4241-8656-CFD62BC084AB}" destId="{2596A73F-159F-4D83-A99C-372DEFA697BF}" srcOrd="1" destOrd="0" presId="urn:microsoft.com/office/officeart/2005/8/layout/list1"/>
    <dgm:cxn modelId="{2B6996D1-CF7B-42D9-B210-5917EC9482B6}" type="presParOf" srcId="{DB98D61A-9F3A-4491-9E5D-4E39EF755BF1}" destId="{3CBA64CE-403B-47C0-A8FB-9C4F575245F2}" srcOrd="9" destOrd="0" presId="urn:microsoft.com/office/officeart/2005/8/layout/list1"/>
    <dgm:cxn modelId="{0479A64A-CFB1-4D66-BBDE-CA6AA42D0793}" type="presParOf" srcId="{DB98D61A-9F3A-4491-9E5D-4E39EF755BF1}" destId="{98758018-9896-44EF-80EE-145EC130A7F1}" srcOrd="10" destOrd="0" presId="urn:microsoft.com/office/officeart/2005/8/layout/list1"/>
    <dgm:cxn modelId="{15246E6E-5D88-49F5-A223-0CA1FB06EC2D}" type="presParOf" srcId="{DB98D61A-9F3A-4491-9E5D-4E39EF755BF1}" destId="{FD91A37F-6FB0-4887-816A-29CDA0432CFF}" srcOrd="11" destOrd="0" presId="urn:microsoft.com/office/officeart/2005/8/layout/list1"/>
    <dgm:cxn modelId="{1A2E7314-CCD0-469F-9C17-50D48906607D}" type="presParOf" srcId="{DB98D61A-9F3A-4491-9E5D-4E39EF755BF1}" destId="{EC5E9478-71DB-4D2E-8ADC-0661C35165E9}" srcOrd="12" destOrd="0" presId="urn:microsoft.com/office/officeart/2005/8/layout/list1"/>
    <dgm:cxn modelId="{EED750D1-D9E8-4888-A520-FDA9C92C8EBF}" type="presParOf" srcId="{EC5E9478-71DB-4D2E-8ADC-0661C35165E9}" destId="{4066749D-A866-42B9-9D93-9A2A8CA17FC3}" srcOrd="0" destOrd="0" presId="urn:microsoft.com/office/officeart/2005/8/layout/list1"/>
    <dgm:cxn modelId="{5FC2C3DD-03F6-43A4-A394-4483A7573CFD}" type="presParOf" srcId="{EC5E9478-71DB-4D2E-8ADC-0661C35165E9}" destId="{5FB55A56-45C5-4D25-8618-FFFAD4A455F0}" srcOrd="1" destOrd="0" presId="urn:microsoft.com/office/officeart/2005/8/layout/list1"/>
    <dgm:cxn modelId="{8EE50D2E-169A-40C5-B08C-47FCAAB886C0}" type="presParOf" srcId="{DB98D61A-9F3A-4491-9E5D-4E39EF755BF1}" destId="{5092A833-D234-47F7-8C18-4DE1E5D0630D}" srcOrd="13" destOrd="0" presId="urn:microsoft.com/office/officeart/2005/8/layout/list1"/>
    <dgm:cxn modelId="{998D02CD-EE12-4FDA-8BD5-1E80EC9D4A73}" type="presParOf" srcId="{DB98D61A-9F3A-4491-9E5D-4E39EF755BF1}" destId="{31F75CBB-6075-4A9A-8243-C3D2DC24DAB0}" srcOrd="14" destOrd="0" presId="urn:microsoft.com/office/officeart/2005/8/layout/list1"/>
    <dgm:cxn modelId="{2088F27E-3038-4E78-A58A-BD003F203E41}" type="presParOf" srcId="{DB98D61A-9F3A-4491-9E5D-4E39EF755BF1}" destId="{B66037BC-29FA-469A-BC98-91218B38E029}" srcOrd="15" destOrd="0" presId="urn:microsoft.com/office/officeart/2005/8/layout/list1"/>
    <dgm:cxn modelId="{E23B1A9C-C943-4C96-B215-DD3C5EA3724E}" type="presParOf" srcId="{DB98D61A-9F3A-4491-9E5D-4E39EF755BF1}" destId="{8ADDC34E-1D62-4136-9BC2-DD04F82B783D}" srcOrd="16" destOrd="0" presId="urn:microsoft.com/office/officeart/2005/8/layout/list1"/>
    <dgm:cxn modelId="{DAC72D5D-B72C-44FE-946C-3A3C8C7E6DB6}" type="presParOf" srcId="{8ADDC34E-1D62-4136-9BC2-DD04F82B783D}" destId="{F513770E-15A6-4CC3-B5DF-FEF6820D2D5C}" srcOrd="0" destOrd="0" presId="urn:microsoft.com/office/officeart/2005/8/layout/list1"/>
    <dgm:cxn modelId="{692A5136-BADC-472A-97D3-6997BCFE4720}" type="presParOf" srcId="{8ADDC34E-1D62-4136-9BC2-DD04F82B783D}" destId="{A868A7D5-C5F5-417B-AF28-2F293D0994CE}" srcOrd="1" destOrd="0" presId="urn:microsoft.com/office/officeart/2005/8/layout/list1"/>
    <dgm:cxn modelId="{3D4CD93B-D9AA-4EF1-8D2C-4469CB618AE4}" type="presParOf" srcId="{DB98D61A-9F3A-4491-9E5D-4E39EF755BF1}" destId="{C86C05D5-FE31-4817-88E6-E8070AC4D951}" srcOrd="17" destOrd="0" presId="urn:microsoft.com/office/officeart/2005/8/layout/list1"/>
    <dgm:cxn modelId="{D27B1F8C-D8D5-4519-AA38-69CBAB3BE193}" type="presParOf" srcId="{DB98D61A-9F3A-4491-9E5D-4E39EF755BF1}" destId="{19CE81FE-499C-4D06-8479-9C58DB21B8F2}" srcOrd="18" destOrd="0" presId="urn:microsoft.com/office/officeart/2005/8/layout/list1"/>
    <dgm:cxn modelId="{D565A7BE-7EC1-4C3F-893C-4892D77339B4}" type="presParOf" srcId="{DB98D61A-9F3A-4491-9E5D-4E39EF755BF1}" destId="{CE2B45EC-0F19-4979-8355-933D8293ABD2}" srcOrd="19" destOrd="0" presId="urn:microsoft.com/office/officeart/2005/8/layout/list1"/>
    <dgm:cxn modelId="{73EC7C7A-DC89-4BB3-9722-6AA03FCEAE33}" type="presParOf" srcId="{DB98D61A-9F3A-4491-9E5D-4E39EF755BF1}" destId="{7260258D-8270-4939-A038-E39D69496FEB}" srcOrd="20" destOrd="0" presId="urn:microsoft.com/office/officeart/2005/8/layout/list1"/>
    <dgm:cxn modelId="{0A754EA0-060E-41AF-9F24-F82DDC5EAD73}" type="presParOf" srcId="{7260258D-8270-4939-A038-E39D69496FEB}" destId="{B225CA17-5389-42FA-BCF4-3038646C5D91}" srcOrd="0" destOrd="0" presId="urn:microsoft.com/office/officeart/2005/8/layout/list1"/>
    <dgm:cxn modelId="{92436632-45A7-4188-B0FB-A63848F7F1E8}" type="presParOf" srcId="{7260258D-8270-4939-A038-E39D69496FEB}" destId="{CB0F4C28-BDEC-423C-906E-9952167A611C}" srcOrd="1" destOrd="0" presId="urn:microsoft.com/office/officeart/2005/8/layout/list1"/>
    <dgm:cxn modelId="{3D1692EA-B425-4BAF-A027-155156AA914E}" type="presParOf" srcId="{DB98D61A-9F3A-4491-9E5D-4E39EF755BF1}" destId="{63CA3859-40DA-4D3D-AB15-67F95CBF0B35}" srcOrd="21" destOrd="0" presId="urn:microsoft.com/office/officeart/2005/8/layout/list1"/>
    <dgm:cxn modelId="{615CB77D-F4E2-4CBE-951F-0EFA43792D8E}" type="presParOf" srcId="{DB98D61A-9F3A-4491-9E5D-4E39EF755BF1}" destId="{8B4686DF-E7D2-4610-B982-9E8B019730D2}" srcOrd="22" destOrd="0" presId="urn:microsoft.com/office/officeart/2005/8/layout/list1"/>
    <dgm:cxn modelId="{E404F65E-F26C-4C9C-952F-0B400E86F971}" type="presParOf" srcId="{DB98D61A-9F3A-4491-9E5D-4E39EF755BF1}" destId="{F151D138-FFFC-418A-BF6A-04E0074A23D1}" srcOrd="23" destOrd="0" presId="urn:microsoft.com/office/officeart/2005/8/layout/list1"/>
    <dgm:cxn modelId="{11F93783-9B23-46B3-9AEF-65043D603A4F}" type="presParOf" srcId="{DB98D61A-9F3A-4491-9E5D-4E39EF755BF1}" destId="{6A2D41D7-EB8A-48F0-9607-AFE8F3761580}" srcOrd="24" destOrd="0" presId="urn:microsoft.com/office/officeart/2005/8/layout/list1"/>
    <dgm:cxn modelId="{1FB44C09-1665-4E45-8E44-558187642D2F}" type="presParOf" srcId="{6A2D41D7-EB8A-48F0-9607-AFE8F3761580}" destId="{F8C3DED8-A507-48D0-A558-BB26C33428F5}" srcOrd="0" destOrd="0" presId="urn:microsoft.com/office/officeart/2005/8/layout/list1"/>
    <dgm:cxn modelId="{E0DA66F0-237F-440A-BD3B-A6FA4C269A4C}" type="presParOf" srcId="{6A2D41D7-EB8A-48F0-9607-AFE8F3761580}" destId="{DAF4236B-15C3-43DA-B2E4-EED32F1AC0BC}" srcOrd="1" destOrd="0" presId="urn:microsoft.com/office/officeart/2005/8/layout/list1"/>
    <dgm:cxn modelId="{AEBF9608-2B1E-47DD-9481-79404859CE35}" type="presParOf" srcId="{DB98D61A-9F3A-4491-9E5D-4E39EF755BF1}" destId="{D36BBA65-1DA5-460B-8DD4-5EB94C9E7BBF}" srcOrd="25" destOrd="0" presId="urn:microsoft.com/office/officeart/2005/8/layout/list1"/>
    <dgm:cxn modelId="{7CEA6E7C-76B3-45C6-9CD3-5F0AFD6333CE}" type="presParOf" srcId="{DB98D61A-9F3A-4491-9E5D-4E39EF755BF1}" destId="{BB78257C-6677-4B99-984A-6F6F83CA7D70}" srcOrd="26" destOrd="0" presId="urn:microsoft.com/office/officeart/2005/8/layout/list1"/>
    <dgm:cxn modelId="{D2C8DCD7-79F6-4E45-BEB4-AC897C4E5797}" type="presParOf" srcId="{DB98D61A-9F3A-4491-9E5D-4E39EF755BF1}" destId="{8A9A0336-9BB2-4E04-8226-C62B9C37C812}" srcOrd="27" destOrd="0" presId="urn:microsoft.com/office/officeart/2005/8/layout/list1"/>
    <dgm:cxn modelId="{0D874CE8-ED59-4F89-9F66-D7036BFD225B}" type="presParOf" srcId="{DB98D61A-9F3A-4491-9E5D-4E39EF755BF1}" destId="{F3E04A2D-B24F-46D9-AEF5-0DE39CDC18FC}" srcOrd="28" destOrd="0" presId="urn:microsoft.com/office/officeart/2005/8/layout/list1"/>
    <dgm:cxn modelId="{333EB9B3-6720-4D31-AC34-E26B4D0A9AF0}" type="presParOf" srcId="{F3E04A2D-B24F-46D9-AEF5-0DE39CDC18FC}" destId="{9EB3B06A-B1CF-43C5-BE3B-E76602BB17CA}" srcOrd="0" destOrd="0" presId="urn:microsoft.com/office/officeart/2005/8/layout/list1"/>
    <dgm:cxn modelId="{888EE620-318F-4E2E-B03E-F5E8716FC4D9}" type="presParOf" srcId="{F3E04A2D-B24F-46D9-AEF5-0DE39CDC18FC}" destId="{1BBF431D-2BAA-461F-8201-3DC2292C5B32}" srcOrd="1" destOrd="0" presId="urn:microsoft.com/office/officeart/2005/8/layout/list1"/>
    <dgm:cxn modelId="{FB8215F9-6851-4703-B3D6-53CBD5461731}" type="presParOf" srcId="{DB98D61A-9F3A-4491-9E5D-4E39EF755BF1}" destId="{8CBB3A8F-70A1-4444-AFA2-616DC950C48B}" srcOrd="29" destOrd="0" presId="urn:microsoft.com/office/officeart/2005/8/layout/list1"/>
    <dgm:cxn modelId="{559EDFBE-A59C-49A6-AC2F-24E4136B7800}" type="presParOf" srcId="{DB98D61A-9F3A-4491-9E5D-4E39EF755BF1}" destId="{F5AB10C8-F062-4B1F-80C4-8F6E6356DB6F}" srcOrd="30" destOrd="0" presId="urn:microsoft.com/office/officeart/2005/8/layout/list1"/>
    <dgm:cxn modelId="{E5FE0817-D60F-4501-95ED-74207439DDB7}" type="presParOf" srcId="{DB98D61A-9F3A-4491-9E5D-4E39EF755BF1}" destId="{CB019D3A-5068-4D82-8504-83FC61428E8C}" srcOrd="31" destOrd="0" presId="urn:microsoft.com/office/officeart/2005/8/layout/list1"/>
    <dgm:cxn modelId="{8CFED63C-1FDC-4C9B-B9E6-10D63812F062}" type="presParOf" srcId="{DB98D61A-9F3A-4491-9E5D-4E39EF755BF1}" destId="{25170501-1B19-4B4D-B37F-B017BACD50DA}" srcOrd="32" destOrd="0" presId="urn:microsoft.com/office/officeart/2005/8/layout/list1"/>
    <dgm:cxn modelId="{5DE672B3-9AF6-44A7-B034-51FBC1176DE8}" type="presParOf" srcId="{25170501-1B19-4B4D-B37F-B017BACD50DA}" destId="{FDC12C07-CDBF-4DEB-A3BE-C519EDC46777}" srcOrd="0" destOrd="0" presId="urn:microsoft.com/office/officeart/2005/8/layout/list1"/>
    <dgm:cxn modelId="{94ADFA0E-17F6-4595-B9C1-B1C9B1F70932}" type="presParOf" srcId="{25170501-1B19-4B4D-B37F-B017BACD50DA}" destId="{378A843D-09D0-4672-860A-B6B2A0031A81}" srcOrd="1" destOrd="0" presId="urn:microsoft.com/office/officeart/2005/8/layout/list1"/>
    <dgm:cxn modelId="{B922FFA7-C275-4412-A45D-D4F4E52B84D1}" type="presParOf" srcId="{DB98D61A-9F3A-4491-9E5D-4E39EF755BF1}" destId="{DC4D13E0-AF97-4DE7-9341-A8073161EA0D}" srcOrd="33" destOrd="0" presId="urn:microsoft.com/office/officeart/2005/8/layout/list1"/>
    <dgm:cxn modelId="{6C785E9B-3432-4A0D-8051-AB79A097B845}" type="presParOf" srcId="{DB98D61A-9F3A-4491-9E5D-4E39EF755BF1}" destId="{66705AFD-DF66-49FC-8A93-06E71B3371A0}" srcOrd="3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CDEA34-D62D-4710-A03A-36B4F02F164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CE7A5DE-966D-4FA0-85DB-38B6623A1C1B}">
      <dgm:prSet phldrT="[Text]"/>
      <dgm:spPr>
        <a:solidFill>
          <a:schemeClr val="bg1">
            <a:lumMod val="85000"/>
          </a:schemeClr>
        </a:solidFill>
      </dgm:spPr>
      <dgm:t>
        <a:bodyPr/>
        <a:lstStyle/>
        <a:p>
          <a:r>
            <a:rPr lang="en-US">
              <a:solidFill>
                <a:schemeClr val="bg2">
                  <a:lumMod val="10000"/>
                </a:schemeClr>
              </a:solidFill>
            </a:rPr>
            <a:t>Plantar y cosechar grano y lúpulo</a:t>
          </a:r>
          <a:endParaRPr lang="en-US" dirty="0">
            <a:solidFill>
              <a:schemeClr val="bg2">
                <a:lumMod val="10000"/>
              </a:schemeClr>
            </a:solidFill>
          </a:endParaRPr>
        </a:p>
      </dgm:t>
    </dgm:pt>
    <dgm:pt modelId="{37F3BB6F-AF74-45E7-AE04-705BDDE8BBE7}" type="sibTrans" cxnId="{BEB94EE5-F4E1-4936-97FE-35A21D178491}">
      <dgm:prSet/>
      <dgm:spPr/>
      <dgm:t>
        <a:bodyPr/>
        <a:lstStyle/>
        <a:p>
          <a:endParaRPr lang="en-US"/>
        </a:p>
      </dgm:t>
    </dgm:pt>
    <dgm:pt modelId="{55B54B6D-557E-45EF-8449-63787F3675BF}" type="parTrans" cxnId="{BEB94EE5-F4E1-4936-97FE-35A21D178491}">
      <dgm:prSet/>
      <dgm:spPr/>
      <dgm:t>
        <a:bodyPr/>
        <a:lstStyle/>
        <a:p>
          <a:endParaRPr lang="en-US"/>
        </a:p>
      </dgm:t>
    </dgm:pt>
    <dgm:pt modelId="{14AD6F6E-9C52-4D3C-919A-E4C163B54568}">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Maltear</a:t>
          </a:r>
          <a:r>
            <a:rPr lang="en-US" sz="1300" kern="1200" dirty="0">
              <a:solidFill>
                <a:schemeClr val="bg2">
                  <a:lumMod val="10000"/>
                </a:schemeClr>
              </a:solidFill>
              <a:latin typeface="Segoe UI"/>
              <a:ea typeface="+mn-ea"/>
              <a:cs typeface="+mn-cs"/>
            </a:rPr>
            <a:t> el </a:t>
          </a:r>
          <a:r>
            <a:rPr lang="en-US" sz="1300" kern="1200" dirty="0" err="1">
              <a:solidFill>
                <a:schemeClr val="bg2">
                  <a:lumMod val="10000"/>
                </a:schemeClr>
              </a:solidFill>
              <a:latin typeface="Segoe UI"/>
              <a:ea typeface="+mn-ea"/>
              <a:cs typeface="+mn-cs"/>
            </a:rPr>
            <a:t>grano</a:t>
          </a:r>
          <a:endParaRPr lang="en-US" sz="1300" kern="1200" dirty="0">
            <a:solidFill>
              <a:schemeClr val="bg2">
                <a:lumMod val="10000"/>
              </a:schemeClr>
            </a:solidFill>
            <a:latin typeface="Segoe UI"/>
            <a:ea typeface="+mn-ea"/>
            <a:cs typeface="+mn-cs"/>
          </a:endParaRPr>
        </a:p>
      </dgm:t>
    </dgm:pt>
    <dgm:pt modelId="{FAD81599-F08F-45F2-88D2-AC83092AE039}" type="parTrans" cxnId="{DCE80CA8-2317-4841-A78B-A13FCDEB0481}">
      <dgm:prSet/>
      <dgm:spPr/>
      <dgm:t>
        <a:bodyPr/>
        <a:lstStyle/>
        <a:p>
          <a:endParaRPr lang="en-US"/>
        </a:p>
      </dgm:t>
    </dgm:pt>
    <dgm:pt modelId="{F78A913E-4E7C-4C96-AD5E-980C529B254A}" type="sibTrans" cxnId="{DCE80CA8-2317-4841-A78B-A13FCDEB0481}">
      <dgm:prSet/>
      <dgm:spPr/>
      <dgm:t>
        <a:bodyPr/>
        <a:lstStyle/>
        <a:p>
          <a:endParaRPr lang="en-US"/>
        </a:p>
      </dgm:t>
    </dgm:pt>
    <dgm:pt modelId="{10E2463D-CD75-478C-B993-FDB0FC153C2A}">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Macerar</a:t>
          </a:r>
          <a:r>
            <a:rPr lang="en-US" sz="1300" kern="1200" dirty="0">
              <a:solidFill>
                <a:schemeClr val="bg2">
                  <a:lumMod val="10000"/>
                </a:schemeClr>
              </a:solidFill>
              <a:latin typeface="Segoe UI"/>
              <a:ea typeface="+mn-ea"/>
              <a:cs typeface="+mn-cs"/>
            </a:rPr>
            <a:t> el </a:t>
          </a:r>
          <a:r>
            <a:rPr lang="en-US" sz="1300" kern="1200" dirty="0" err="1">
              <a:solidFill>
                <a:schemeClr val="bg2">
                  <a:lumMod val="10000"/>
                </a:schemeClr>
              </a:solidFill>
              <a:latin typeface="Segoe UI"/>
              <a:ea typeface="+mn-ea"/>
              <a:cs typeface="+mn-cs"/>
            </a:rPr>
            <a:t>grano</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en</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agua</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caliente</a:t>
          </a:r>
          <a:endParaRPr lang="en-US" sz="1300" kern="1200" dirty="0">
            <a:solidFill>
              <a:schemeClr val="bg2">
                <a:lumMod val="10000"/>
              </a:schemeClr>
            </a:solidFill>
            <a:latin typeface="Segoe UI"/>
            <a:ea typeface="+mn-ea"/>
            <a:cs typeface="+mn-cs"/>
          </a:endParaRPr>
        </a:p>
      </dgm:t>
    </dgm:pt>
    <dgm:pt modelId="{36E44B23-3667-422B-9025-303CBE0B71F7}" type="parTrans" cxnId="{401169E7-4B7D-45DE-865D-34ABB78C924C}">
      <dgm:prSet/>
      <dgm:spPr/>
      <dgm:t>
        <a:bodyPr/>
        <a:lstStyle/>
        <a:p>
          <a:endParaRPr lang="en-US"/>
        </a:p>
      </dgm:t>
    </dgm:pt>
    <dgm:pt modelId="{91BDCBC5-DEE9-4431-B56E-07972C62ECA7}" type="sibTrans" cxnId="{401169E7-4B7D-45DE-865D-34ABB78C924C}">
      <dgm:prSet/>
      <dgm:spPr/>
      <dgm:t>
        <a:bodyPr/>
        <a:lstStyle/>
        <a:p>
          <a:endParaRPr lang="en-US"/>
        </a:p>
      </dgm:t>
    </dgm:pt>
    <dgm:pt modelId="{A239CE61-0F80-435D-A397-302AEE7EA1C9}">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Hervir</a:t>
          </a:r>
          <a:r>
            <a:rPr lang="en-US" sz="1300" kern="1200" dirty="0">
              <a:solidFill>
                <a:schemeClr val="bg2">
                  <a:lumMod val="10000"/>
                </a:schemeClr>
              </a:solidFill>
              <a:latin typeface="Segoe UI"/>
              <a:ea typeface="+mn-ea"/>
              <a:cs typeface="+mn-cs"/>
            </a:rPr>
            <a:t> el </a:t>
          </a:r>
          <a:r>
            <a:rPr lang="en-US" sz="1300" kern="1200" dirty="0" err="1">
              <a:solidFill>
                <a:schemeClr val="bg2">
                  <a:lumMod val="10000"/>
                </a:schemeClr>
              </a:solidFill>
              <a:latin typeface="Segoe UI"/>
              <a:ea typeface="+mn-ea"/>
              <a:cs typeface="+mn-cs"/>
            </a:rPr>
            <a:t>mosto</a:t>
          </a:r>
          <a:endParaRPr lang="en-US" sz="1300" kern="1200" dirty="0">
            <a:solidFill>
              <a:schemeClr val="bg2">
                <a:lumMod val="10000"/>
              </a:schemeClr>
            </a:solidFill>
            <a:latin typeface="Segoe UI"/>
            <a:ea typeface="+mn-ea"/>
            <a:cs typeface="+mn-cs"/>
          </a:endParaRPr>
        </a:p>
      </dgm:t>
    </dgm:pt>
    <dgm:pt modelId="{38870376-FB0E-478F-A878-555F06337985}" type="parTrans" cxnId="{42E70798-0B0B-4DD2-B47F-80503F45BBDB}">
      <dgm:prSet/>
      <dgm:spPr/>
      <dgm:t>
        <a:bodyPr/>
        <a:lstStyle/>
        <a:p>
          <a:endParaRPr lang="en-US"/>
        </a:p>
      </dgm:t>
    </dgm:pt>
    <dgm:pt modelId="{83853A41-2F8E-4653-A30C-8AD6F97DAAB6}" type="sibTrans" cxnId="{42E70798-0B0B-4DD2-B47F-80503F45BBDB}">
      <dgm:prSet/>
      <dgm:spPr/>
      <dgm:t>
        <a:bodyPr/>
        <a:lstStyle/>
        <a:p>
          <a:endParaRPr lang="en-US"/>
        </a:p>
      </dgm:t>
    </dgm:pt>
    <dgm:pt modelId="{0C8915D4-C9BD-42E0-86BB-569E52186759}">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Añadir</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lúpulos</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varios</a:t>
          </a:r>
          <a:endParaRPr lang="en-US" sz="1300" kern="1200" dirty="0">
            <a:solidFill>
              <a:schemeClr val="bg2">
                <a:lumMod val="10000"/>
              </a:schemeClr>
            </a:solidFill>
            <a:latin typeface="Segoe UI"/>
            <a:ea typeface="+mn-ea"/>
            <a:cs typeface="+mn-cs"/>
          </a:endParaRPr>
        </a:p>
      </dgm:t>
    </dgm:pt>
    <dgm:pt modelId="{73C716DE-08B1-4B6B-BE34-C3435E069A30}" type="parTrans" cxnId="{EF571D3E-5E02-43DA-94CF-EE63F3E28966}">
      <dgm:prSet/>
      <dgm:spPr/>
      <dgm:t>
        <a:bodyPr/>
        <a:lstStyle/>
        <a:p>
          <a:endParaRPr lang="en-US"/>
        </a:p>
      </dgm:t>
    </dgm:pt>
    <dgm:pt modelId="{107C50F4-632E-44B4-AAD7-8EB1DC9318F7}" type="sibTrans" cxnId="{EF571D3E-5E02-43DA-94CF-EE63F3E28966}">
      <dgm:prSet/>
      <dgm:spPr/>
      <dgm:t>
        <a:bodyPr/>
        <a:lstStyle/>
        <a:p>
          <a:endParaRPr lang="en-US"/>
        </a:p>
      </dgm:t>
    </dgm:pt>
    <dgm:pt modelId="{74D36041-55D7-47D4-B079-B2A40C8FF7D8}">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Enfríar</a:t>
          </a:r>
          <a:r>
            <a:rPr lang="en-US" sz="1300" kern="1200" dirty="0">
              <a:solidFill>
                <a:schemeClr val="bg2">
                  <a:lumMod val="10000"/>
                </a:schemeClr>
              </a:solidFill>
              <a:latin typeface="Segoe UI"/>
              <a:ea typeface="+mn-ea"/>
              <a:cs typeface="+mn-cs"/>
            </a:rPr>
            <a:t> el </a:t>
          </a:r>
          <a:r>
            <a:rPr lang="en-US" sz="1300" kern="1200" dirty="0" err="1">
              <a:solidFill>
                <a:schemeClr val="bg2">
                  <a:lumMod val="10000"/>
                </a:schemeClr>
              </a:solidFill>
              <a:latin typeface="Segoe UI"/>
              <a:ea typeface="+mn-ea"/>
              <a:cs typeface="+mn-cs"/>
            </a:rPr>
            <a:t>mosto</a:t>
          </a:r>
          <a:r>
            <a:rPr lang="en-US" sz="1300" kern="1200" dirty="0">
              <a:solidFill>
                <a:schemeClr val="bg2">
                  <a:lumMod val="10000"/>
                </a:schemeClr>
              </a:solidFill>
              <a:latin typeface="Segoe UI"/>
              <a:ea typeface="+mn-ea"/>
              <a:cs typeface="+mn-cs"/>
            </a:rPr>
            <a:t> lo </a:t>
          </a:r>
          <a:r>
            <a:rPr lang="en-US" sz="1300" kern="1200" dirty="0" err="1">
              <a:solidFill>
                <a:schemeClr val="bg2">
                  <a:lumMod val="10000"/>
                </a:schemeClr>
              </a:solidFill>
              <a:latin typeface="Segoe UI"/>
              <a:ea typeface="+mn-ea"/>
              <a:cs typeface="+mn-cs"/>
            </a:rPr>
            <a:t>más</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rápido</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posible</a:t>
          </a:r>
          <a:endParaRPr lang="en-US" sz="1300" kern="1200" dirty="0">
            <a:solidFill>
              <a:schemeClr val="bg2">
                <a:lumMod val="10000"/>
              </a:schemeClr>
            </a:solidFill>
            <a:latin typeface="Segoe UI"/>
            <a:ea typeface="+mn-ea"/>
            <a:cs typeface="+mn-cs"/>
          </a:endParaRPr>
        </a:p>
      </dgm:t>
    </dgm:pt>
    <dgm:pt modelId="{9617EC7E-AB40-4F2A-8154-F4B505ECF747}" type="parTrans" cxnId="{1AC2FF84-D576-40AA-96A2-EB70968891F4}">
      <dgm:prSet/>
      <dgm:spPr/>
      <dgm:t>
        <a:bodyPr/>
        <a:lstStyle/>
        <a:p>
          <a:endParaRPr lang="en-US"/>
        </a:p>
      </dgm:t>
    </dgm:pt>
    <dgm:pt modelId="{08531657-60CD-4E81-8ED0-3210D542CA1B}" type="sibTrans" cxnId="{1AC2FF84-D576-40AA-96A2-EB70968891F4}">
      <dgm:prSet/>
      <dgm:spPr/>
      <dgm:t>
        <a:bodyPr/>
        <a:lstStyle/>
        <a:p>
          <a:endParaRPr lang="en-US"/>
        </a:p>
      </dgm:t>
    </dgm:pt>
    <dgm:pt modelId="{08398533-F81A-4AFD-AD27-0B00ABFC2223}">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a:solidFill>
                <a:schemeClr val="bg2">
                  <a:lumMod val="10000"/>
                </a:schemeClr>
              </a:solidFill>
              <a:latin typeface="Segoe UI"/>
              <a:ea typeface="+mn-ea"/>
              <a:cs typeface="+mn-cs"/>
            </a:rPr>
            <a:t>Dry hopping, </a:t>
          </a:r>
          <a:r>
            <a:rPr lang="en-US" sz="1300" kern="1200" dirty="0" err="1">
              <a:solidFill>
                <a:schemeClr val="bg2">
                  <a:lumMod val="10000"/>
                </a:schemeClr>
              </a:solidFill>
              <a:latin typeface="Segoe UI"/>
              <a:ea typeface="+mn-ea"/>
              <a:cs typeface="+mn-cs"/>
            </a:rPr>
            <a:t>fermentación</a:t>
          </a:r>
          <a:r>
            <a:rPr lang="en-US" sz="1300" kern="1200" dirty="0">
              <a:solidFill>
                <a:schemeClr val="bg2">
                  <a:lumMod val="10000"/>
                </a:schemeClr>
              </a:solidFill>
              <a:latin typeface="Segoe UI"/>
              <a:ea typeface="+mn-ea"/>
              <a:cs typeface="+mn-cs"/>
            </a:rPr>
            <a:t> y </a:t>
          </a:r>
          <a:r>
            <a:rPr lang="en-US" sz="1300" kern="1200" dirty="0" err="1">
              <a:solidFill>
                <a:schemeClr val="bg2">
                  <a:lumMod val="10000"/>
                </a:schemeClr>
              </a:solidFill>
              <a:latin typeface="Segoe UI"/>
              <a:ea typeface="+mn-ea"/>
              <a:cs typeface="+mn-cs"/>
            </a:rPr>
            <a:t>lagering</a:t>
          </a:r>
          <a:endParaRPr lang="en-US" sz="1300" kern="1200" dirty="0">
            <a:solidFill>
              <a:schemeClr val="bg2">
                <a:lumMod val="10000"/>
              </a:schemeClr>
            </a:solidFill>
            <a:latin typeface="Segoe UI"/>
            <a:ea typeface="+mn-ea"/>
            <a:cs typeface="+mn-cs"/>
          </a:endParaRPr>
        </a:p>
      </dgm:t>
    </dgm:pt>
    <dgm:pt modelId="{0F3673F0-E5AC-4C12-B118-62829C9EB3EB}" type="parTrans" cxnId="{DF403DF9-24F9-462C-AB2D-9D988599ABA9}">
      <dgm:prSet/>
      <dgm:spPr/>
      <dgm:t>
        <a:bodyPr/>
        <a:lstStyle/>
        <a:p>
          <a:endParaRPr lang="en-US"/>
        </a:p>
      </dgm:t>
    </dgm:pt>
    <dgm:pt modelId="{9783BEB2-78DA-4E3D-A100-9BDACFA75EF3}" type="sibTrans" cxnId="{DF403DF9-24F9-462C-AB2D-9D988599ABA9}">
      <dgm:prSet/>
      <dgm:spPr/>
      <dgm:t>
        <a:bodyPr/>
        <a:lstStyle/>
        <a:p>
          <a:endParaRPr lang="en-US"/>
        </a:p>
      </dgm:t>
    </dgm:pt>
    <dgm:pt modelId="{95BA54D6-DA9C-49F2-BFE8-3B664F9CEF2D}">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a:solidFill>
                <a:schemeClr val="bg2">
                  <a:lumMod val="10000"/>
                </a:schemeClr>
              </a:solidFill>
              <a:latin typeface="Segoe UI"/>
              <a:ea typeface="+mn-ea"/>
              <a:cs typeface="+mn-cs"/>
            </a:rPr>
            <a:t>Priming y </a:t>
          </a:r>
          <a:r>
            <a:rPr lang="en-US" sz="1300" kern="1200" dirty="0" err="1">
              <a:solidFill>
                <a:schemeClr val="bg2">
                  <a:lumMod val="10000"/>
                </a:schemeClr>
              </a:solidFill>
              <a:latin typeface="Segoe UI"/>
              <a:ea typeface="+mn-ea"/>
              <a:cs typeface="+mn-cs"/>
            </a:rPr>
            <a:t>enbotellado</a:t>
          </a:r>
          <a:endParaRPr lang="en-US" sz="1300" kern="1200" dirty="0">
            <a:solidFill>
              <a:schemeClr val="bg2">
                <a:lumMod val="10000"/>
              </a:schemeClr>
            </a:solidFill>
            <a:latin typeface="Segoe UI"/>
            <a:ea typeface="+mn-ea"/>
            <a:cs typeface="+mn-cs"/>
          </a:endParaRPr>
        </a:p>
      </dgm:t>
    </dgm:pt>
    <dgm:pt modelId="{31089AB1-294B-46F5-9269-F5A13E1DB4D6}" type="parTrans" cxnId="{AD10A1C5-07C5-4548-B6CB-3F4FA2FABB65}">
      <dgm:prSet/>
      <dgm:spPr/>
      <dgm:t>
        <a:bodyPr/>
        <a:lstStyle/>
        <a:p>
          <a:endParaRPr lang="en-US"/>
        </a:p>
      </dgm:t>
    </dgm:pt>
    <dgm:pt modelId="{A08FF3BC-78A7-4043-A364-C4F989274959}" type="sibTrans" cxnId="{AD10A1C5-07C5-4548-B6CB-3F4FA2FABB65}">
      <dgm:prSet/>
      <dgm:spPr/>
      <dgm:t>
        <a:bodyPr/>
        <a:lstStyle/>
        <a:p>
          <a:endParaRPr lang="en-US"/>
        </a:p>
      </dgm:t>
    </dgm:pt>
    <dgm:pt modelId="{2829A4CA-E8EE-439A-9B7A-3C2F19DD6642}">
      <dgm:prSet phldrT="[Text]" custT="1"/>
      <dgm:spPr>
        <a:solidFill>
          <a:srgbClr val="0078D7">
            <a:hueOff val="0"/>
            <a:satOff val="0"/>
            <a:lumOff val="0"/>
            <a:alphaOff val="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a:solidFill>
                <a:srgbClr val="FFFFFF"/>
              </a:solidFill>
              <a:latin typeface="Segoe UI"/>
              <a:ea typeface="+mn-ea"/>
              <a:cs typeface="+mn-cs"/>
            </a:rPr>
            <a:t>Amigos, </a:t>
          </a:r>
          <a:r>
            <a:rPr lang="en-US" sz="1300" kern="1200" dirty="0" err="1">
              <a:solidFill>
                <a:srgbClr val="FFFFFF"/>
              </a:solidFill>
              <a:latin typeface="Segoe UI"/>
              <a:ea typeface="+mn-ea"/>
              <a:cs typeface="+mn-cs"/>
            </a:rPr>
            <a:t>Diversión</a:t>
          </a:r>
          <a:r>
            <a:rPr lang="en-US" sz="1300" kern="1200" dirty="0">
              <a:solidFill>
                <a:srgbClr val="FFFFFF"/>
              </a:solidFill>
              <a:latin typeface="Segoe UI"/>
              <a:ea typeface="+mn-ea"/>
              <a:cs typeface="+mn-cs"/>
            </a:rPr>
            <a:t> y… ¡</a:t>
          </a:r>
          <a:r>
            <a:rPr lang="en-US" sz="1300" kern="1200" dirty="0" err="1">
              <a:solidFill>
                <a:srgbClr val="FFFFFF"/>
              </a:solidFill>
              <a:latin typeface="Segoe UI"/>
              <a:ea typeface="+mn-ea"/>
              <a:cs typeface="+mn-cs"/>
            </a:rPr>
            <a:t>Cerveza</a:t>
          </a:r>
          <a:r>
            <a:rPr lang="en-US" sz="1300" kern="1200" dirty="0">
              <a:solidFill>
                <a:srgbClr val="FFFFFF"/>
              </a:solidFill>
              <a:latin typeface="Segoe UI"/>
              <a:ea typeface="+mn-ea"/>
              <a:cs typeface="+mn-cs"/>
            </a:rPr>
            <a:t>!</a:t>
          </a:r>
          <a:endParaRPr lang="en-US" sz="1300" kern="1200">
            <a:solidFill>
              <a:srgbClr val="FFFFFF"/>
            </a:solidFill>
            <a:latin typeface="Segoe UI"/>
            <a:ea typeface="+mn-ea"/>
            <a:cs typeface="+mn-cs"/>
          </a:endParaRPr>
        </a:p>
      </dgm:t>
    </dgm:pt>
    <dgm:pt modelId="{804601F8-E3DC-4A53-B566-B0E1C94F5E2B}" type="parTrans" cxnId="{6BDA6B66-0110-4FBD-81FB-FFA56B7803D9}">
      <dgm:prSet/>
      <dgm:spPr/>
      <dgm:t>
        <a:bodyPr/>
        <a:lstStyle/>
        <a:p>
          <a:endParaRPr lang="en-US"/>
        </a:p>
      </dgm:t>
    </dgm:pt>
    <dgm:pt modelId="{9E1586A9-20E1-4FCB-94EE-340949AA26E9}" type="sibTrans" cxnId="{6BDA6B66-0110-4FBD-81FB-FFA56B7803D9}">
      <dgm:prSet/>
      <dgm:spPr/>
      <dgm:t>
        <a:bodyPr/>
        <a:lstStyle/>
        <a:p>
          <a:endParaRPr lang="en-US"/>
        </a:p>
      </dgm:t>
    </dgm:pt>
    <dgm:pt modelId="{DB98D61A-9F3A-4491-9E5D-4E39EF755BF1}" type="pres">
      <dgm:prSet presAssocID="{39CDEA34-D62D-4710-A03A-36B4F02F164C}" presName="linear" presStyleCnt="0">
        <dgm:presLayoutVars>
          <dgm:dir/>
          <dgm:animLvl val="lvl"/>
          <dgm:resizeHandles val="exact"/>
        </dgm:presLayoutVars>
      </dgm:prSet>
      <dgm:spPr/>
    </dgm:pt>
    <dgm:pt modelId="{023D29BB-6970-4C5B-823B-2C1673249AAB}" type="pres">
      <dgm:prSet presAssocID="{9CE7A5DE-966D-4FA0-85DB-38B6623A1C1B}" presName="parentLin" presStyleCnt="0"/>
      <dgm:spPr/>
    </dgm:pt>
    <dgm:pt modelId="{D3E35A87-9018-49F9-A983-0B0937DE8FF6}" type="pres">
      <dgm:prSet presAssocID="{9CE7A5DE-966D-4FA0-85DB-38B6623A1C1B}" presName="parentLeftMargin" presStyleLbl="node1" presStyleIdx="0" presStyleCnt="9"/>
      <dgm:spPr/>
    </dgm:pt>
    <dgm:pt modelId="{01B353BA-45FF-48EC-8E31-078457596DC5}" type="pres">
      <dgm:prSet presAssocID="{9CE7A5DE-966D-4FA0-85DB-38B6623A1C1B}" presName="parentText" presStyleLbl="node1" presStyleIdx="0" presStyleCnt="9">
        <dgm:presLayoutVars>
          <dgm:chMax val="0"/>
          <dgm:bulletEnabled val="1"/>
        </dgm:presLayoutVars>
      </dgm:prSet>
      <dgm:spPr/>
    </dgm:pt>
    <dgm:pt modelId="{518028E8-041A-4E63-8A1F-873DC4E1313E}" type="pres">
      <dgm:prSet presAssocID="{9CE7A5DE-966D-4FA0-85DB-38B6623A1C1B}" presName="negativeSpace" presStyleCnt="0"/>
      <dgm:spPr/>
    </dgm:pt>
    <dgm:pt modelId="{0C1BAB02-D9B8-414D-B7F4-ABD662F6D58B}" type="pres">
      <dgm:prSet presAssocID="{9CE7A5DE-966D-4FA0-85DB-38B6623A1C1B}" presName="childText" presStyleLbl="conFgAcc1" presStyleIdx="0" presStyleCnt="9">
        <dgm:presLayoutVars>
          <dgm:bulletEnabled val="1"/>
        </dgm:presLayoutVars>
      </dgm:prSet>
      <dgm:spPr/>
    </dgm:pt>
    <dgm:pt modelId="{AD1E419F-9F2E-4C8B-8511-EEEB43D923E2}" type="pres">
      <dgm:prSet presAssocID="{37F3BB6F-AF74-45E7-AE04-705BDDE8BBE7}" presName="spaceBetweenRectangles" presStyleCnt="0"/>
      <dgm:spPr/>
    </dgm:pt>
    <dgm:pt modelId="{63E61CAB-2A17-4F01-8AA1-89E7A6B9D468}" type="pres">
      <dgm:prSet presAssocID="{14AD6F6E-9C52-4D3C-919A-E4C163B54568}" presName="parentLin" presStyleCnt="0"/>
      <dgm:spPr/>
    </dgm:pt>
    <dgm:pt modelId="{F8A513E0-2B38-415F-8137-1A5CEB0280D6}" type="pres">
      <dgm:prSet presAssocID="{14AD6F6E-9C52-4D3C-919A-E4C163B54568}" presName="parentLeftMargin" presStyleLbl="node1" presStyleIdx="0" presStyleCnt="9"/>
      <dgm:spPr/>
    </dgm:pt>
    <dgm:pt modelId="{68AB6D71-C3C7-4D9B-87D9-CBC2E5D05283}" type="pres">
      <dgm:prSet presAssocID="{14AD6F6E-9C52-4D3C-919A-E4C163B54568}" presName="parentText" presStyleLbl="node1" presStyleIdx="1" presStyleCnt="9">
        <dgm:presLayoutVars>
          <dgm:chMax val="0"/>
          <dgm:bulletEnabled val="1"/>
        </dgm:presLayoutVars>
      </dgm:prSet>
      <dgm:spPr>
        <a:xfrm>
          <a:off x="226324" y="734881"/>
          <a:ext cx="3168543" cy="383760"/>
        </a:xfrm>
        <a:prstGeom prst="roundRect">
          <a:avLst/>
        </a:prstGeom>
      </dgm:spPr>
    </dgm:pt>
    <dgm:pt modelId="{53CA3AB6-88B9-4CC1-A8DA-A5CBA7E5BF7C}" type="pres">
      <dgm:prSet presAssocID="{14AD6F6E-9C52-4D3C-919A-E4C163B54568}" presName="negativeSpace" presStyleCnt="0"/>
      <dgm:spPr/>
    </dgm:pt>
    <dgm:pt modelId="{FDFB61E8-4FA2-4C73-B5DC-3C3286AE10E8}" type="pres">
      <dgm:prSet presAssocID="{14AD6F6E-9C52-4D3C-919A-E4C163B54568}" presName="childText" presStyleLbl="conFgAcc1" presStyleIdx="1" presStyleCnt="9">
        <dgm:presLayoutVars>
          <dgm:bulletEnabled val="1"/>
        </dgm:presLayoutVars>
      </dgm:prSet>
      <dgm:spPr/>
    </dgm:pt>
    <dgm:pt modelId="{3AC29C97-96D1-45E5-8414-3658519D209F}" type="pres">
      <dgm:prSet presAssocID="{F78A913E-4E7C-4C96-AD5E-980C529B254A}" presName="spaceBetweenRectangles" presStyleCnt="0"/>
      <dgm:spPr/>
    </dgm:pt>
    <dgm:pt modelId="{947F410E-A395-43AE-B893-D04FF90F9A5F}" type="pres">
      <dgm:prSet presAssocID="{10E2463D-CD75-478C-B993-FDB0FC153C2A}" presName="parentLin" presStyleCnt="0"/>
      <dgm:spPr/>
    </dgm:pt>
    <dgm:pt modelId="{E577ECB3-BB3B-4E7F-A4A1-F837B1F2DAC0}" type="pres">
      <dgm:prSet presAssocID="{10E2463D-CD75-478C-B993-FDB0FC153C2A}" presName="parentLeftMargin" presStyleLbl="node1" presStyleIdx="1" presStyleCnt="9"/>
      <dgm:spPr/>
    </dgm:pt>
    <dgm:pt modelId="{4EE037DB-D72F-4AA8-830D-88064BE5E265}" type="pres">
      <dgm:prSet presAssocID="{10E2463D-CD75-478C-B993-FDB0FC153C2A}" presName="parentText" presStyleLbl="node1" presStyleIdx="2" presStyleCnt="9">
        <dgm:presLayoutVars>
          <dgm:chMax val="0"/>
          <dgm:bulletEnabled val="1"/>
        </dgm:presLayoutVars>
      </dgm:prSet>
      <dgm:spPr>
        <a:xfrm>
          <a:off x="226324" y="1324561"/>
          <a:ext cx="3168543" cy="383760"/>
        </a:xfrm>
        <a:prstGeom prst="roundRect">
          <a:avLst/>
        </a:prstGeom>
      </dgm:spPr>
    </dgm:pt>
    <dgm:pt modelId="{0771C1FD-4555-423B-BCE7-29B3550285E5}" type="pres">
      <dgm:prSet presAssocID="{10E2463D-CD75-478C-B993-FDB0FC153C2A}" presName="negativeSpace" presStyleCnt="0"/>
      <dgm:spPr/>
    </dgm:pt>
    <dgm:pt modelId="{8982D537-D142-4024-980B-753EDD3A03AA}" type="pres">
      <dgm:prSet presAssocID="{10E2463D-CD75-478C-B993-FDB0FC153C2A}" presName="childText" presStyleLbl="conFgAcc1" presStyleIdx="2" presStyleCnt="9">
        <dgm:presLayoutVars>
          <dgm:bulletEnabled val="1"/>
        </dgm:presLayoutVars>
      </dgm:prSet>
      <dgm:spPr/>
    </dgm:pt>
    <dgm:pt modelId="{4890B58F-C381-4041-B547-D3B95E31B27D}" type="pres">
      <dgm:prSet presAssocID="{91BDCBC5-DEE9-4431-B56E-07972C62ECA7}" presName="spaceBetweenRectangles" presStyleCnt="0"/>
      <dgm:spPr/>
    </dgm:pt>
    <dgm:pt modelId="{60A258F5-2EC1-43F6-B6C7-1C8DE9F47B09}" type="pres">
      <dgm:prSet presAssocID="{A239CE61-0F80-435D-A397-302AEE7EA1C9}" presName="parentLin" presStyleCnt="0"/>
      <dgm:spPr/>
    </dgm:pt>
    <dgm:pt modelId="{EF0A5B05-67D6-4E98-82A0-6E634D8047A8}" type="pres">
      <dgm:prSet presAssocID="{A239CE61-0F80-435D-A397-302AEE7EA1C9}" presName="parentLeftMargin" presStyleLbl="node1" presStyleIdx="2" presStyleCnt="9"/>
      <dgm:spPr/>
    </dgm:pt>
    <dgm:pt modelId="{FBBF0C3A-511C-4F8F-BE4D-5EEE0E86D831}" type="pres">
      <dgm:prSet presAssocID="{A239CE61-0F80-435D-A397-302AEE7EA1C9}" presName="parentText" presStyleLbl="node1" presStyleIdx="3" presStyleCnt="9">
        <dgm:presLayoutVars>
          <dgm:chMax val="0"/>
          <dgm:bulletEnabled val="1"/>
        </dgm:presLayoutVars>
      </dgm:prSet>
      <dgm:spPr>
        <a:xfrm>
          <a:off x="226324" y="1914241"/>
          <a:ext cx="3168543" cy="383760"/>
        </a:xfrm>
        <a:prstGeom prst="roundRect">
          <a:avLst/>
        </a:prstGeom>
      </dgm:spPr>
    </dgm:pt>
    <dgm:pt modelId="{EDF22BBC-77D3-42C2-9365-C8A5568BE7F2}" type="pres">
      <dgm:prSet presAssocID="{A239CE61-0F80-435D-A397-302AEE7EA1C9}" presName="negativeSpace" presStyleCnt="0"/>
      <dgm:spPr/>
    </dgm:pt>
    <dgm:pt modelId="{8B884E93-CAAD-4996-BD40-4E0648CB4FF5}" type="pres">
      <dgm:prSet presAssocID="{A239CE61-0F80-435D-A397-302AEE7EA1C9}" presName="childText" presStyleLbl="conFgAcc1" presStyleIdx="3" presStyleCnt="9">
        <dgm:presLayoutVars>
          <dgm:bulletEnabled val="1"/>
        </dgm:presLayoutVars>
      </dgm:prSet>
      <dgm:spPr/>
    </dgm:pt>
    <dgm:pt modelId="{D1329111-0B91-4E01-AE1F-AE207C9ACCD7}" type="pres">
      <dgm:prSet presAssocID="{83853A41-2F8E-4653-A30C-8AD6F97DAAB6}" presName="spaceBetweenRectangles" presStyleCnt="0"/>
      <dgm:spPr/>
    </dgm:pt>
    <dgm:pt modelId="{B15DAC01-2BCF-4473-A18E-8AF1CFCCDD9A}" type="pres">
      <dgm:prSet presAssocID="{0C8915D4-C9BD-42E0-86BB-569E52186759}" presName="parentLin" presStyleCnt="0"/>
      <dgm:spPr/>
    </dgm:pt>
    <dgm:pt modelId="{C63CAC64-4EBF-4A4F-87CD-23149494F7A4}" type="pres">
      <dgm:prSet presAssocID="{0C8915D4-C9BD-42E0-86BB-569E52186759}" presName="parentLeftMargin" presStyleLbl="node1" presStyleIdx="3" presStyleCnt="9"/>
      <dgm:spPr/>
    </dgm:pt>
    <dgm:pt modelId="{1421492B-EDF2-49A9-8A77-BA27FF5A983E}" type="pres">
      <dgm:prSet presAssocID="{0C8915D4-C9BD-42E0-86BB-569E52186759}" presName="parentText" presStyleLbl="node1" presStyleIdx="4" presStyleCnt="9">
        <dgm:presLayoutVars>
          <dgm:chMax val="0"/>
          <dgm:bulletEnabled val="1"/>
        </dgm:presLayoutVars>
      </dgm:prSet>
      <dgm:spPr>
        <a:xfrm>
          <a:off x="226324" y="2503921"/>
          <a:ext cx="3168543" cy="383760"/>
        </a:xfrm>
        <a:prstGeom prst="roundRect">
          <a:avLst/>
        </a:prstGeom>
      </dgm:spPr>
    </dgm:pt>
    <dgm:pt modelId="{C7E9FD66-A35F-4602-8C78-CCD55BA3F7DD}" type="pres">
      <dgm:prSet presAssocID="{0C8915D4-C9BD-42E0-86BB-569E52186759}" presName="negativeSpace" presStyleCnt="0"/>
      <dgm:spPr/>
    </dgm:pt>
    <dgm:pt modelId="{C5DB9BCA-DB3D-44FB-8181-5959FFA97C31}" type="pres">
      <dgm:prSet presAssocID="{0C8915D4-C9BD-42E0-86BB-569E52186759}" presName="childText" presStyleLbl="conFgAcc1" presStyleIdx="4" presStyleCnt="9">
        <dgm:presLayoutVars>
          <dgm:bulletEnabled val="1"/>
        </dgm:presLayoutVars>
      </dgm:prSet>
      <dgm:spPr/>
    </dgm:pt>
    <dgm:pt modelId="{684B5023-F9A3-4E7D-8A8C-72AFCD152998}" type="pres">
      <dgm:prSet presAssocID="{107C50F4-632E-44B4-AAD7-8EB1DC9318F7}" presName="spaceBetweenRectangles" presStyleCnt="0"/>
      <dgm:spPr/>
    </dgm:pt>
    <dgm:pt modelId="{782594CB-030E-4AE9-B376-CD7DEAF7E7BD}" type="pres">
      <dgm:prSet presAssocID="{74D36041-55D7-47D4-B079-B2A40C8FF7D8}" presName="parentLin" presStyleCnt="0"/>
      <dgm:spPr/>
    </dgm:pt>
    <dgm:pt modelId="{5F9B05A7-9164-4CF4-B65D-97FBCF6BD7A6}" type="pres">
      <dgm:prSet presAssocID="{74D36041-55D7-47D4-B079-B2A40C8FF7D8}" presName="parentLeftMargin" presStyleLbl="node1" presStyleIdx="4" presStyleCnt="9"/>
      <dgm:spPr/>
    </dgm:pt>
    <dgm:pt modelId="{F42E623D-1A8B-4F7E-9642-B219D80A8451}" type="pres">
      <dgm:prSet presAssocID="{74D36041-55D7-47D4-B079-B2A40C8FF7D8}" presName="parentText" presStyleLbl="node1" presStyleIdx="5" presStyleCnt="9">
        <dgm:presLayoutVars>
          <dgm:chMax val="0"/>
          <dgm:bulletEnabled val="1"/>
        </dgm:presLayoutVars>
      </dgm:prSet>
      <dgm:spPr>
        <a:xfrm>
          <a:off x="226324" y="3093601"/>
          <a:ext cx="3168543" cy="383760"/>
        </a:xfrm>
        <a:prstGeom prst="roundRect">
          <a:avLst/>
        </a:prstGeom>
      </dgm:spPr>
    </dgm:pt>
    <dgm:pt modelId="{CFDABA66-1CA0-443E-9AB8-60AB33C4B629}" type="pres">
      <dgm:prSet presAssocID="{74D36041-55D7-47D4-B079-B2A40C8FF7D8}" presName="negativeSpace" presStyleCnt="0"/>
      <dgm:spPr/>
    </dgm:pt>
    <dgm:pt modelId="{C172C623-245E-4B65-B2F9-C9AC3BCD9E63}" type="pres">
      <dgm:prSet presAssocID="{74D36041-55D7-47D4-B079-B2A40C8FF7D8}" presName="childText" presStyleLbl="conFgAcc1" presStyleIdx="5" presStyleCnt="9">
        <dgm:presLayoutVars>
          <dgm:bulletEnabled val="1"/>
        </dgm:presLayoutVars>
      </dgm:prSet>
      <dgm:spPr/>
    </dgm:pt>
    <dgm:pt modelId="{F1F69C3E-7A08-4042-AD6A-8E997ABA3B3A}" type="pres">
      <dgm:prSet presAssocID="{08531657-60CD-4E81-8ED0-3210D542CA1B}" presName="spaceBetweenRectangles" presStyleCnt="0"/>
      <dgm:spPr/>
    </dgm:pt>
    <dgm:pt modelId="{A0DEF902-BBB9-4F7B-9854-045F0ACCB000}" type="pres">
      <dgm:prSet presAssocID="{08398533-F81A-4AFD-AD27-0B00ABFC2223}" presName="parentLin" presStyleCnt="0"/>
      <dgm:spPr/>
    </dgm:pt>
    <dgm:pt modelId="{475DCFBF-EA61-4231-B8DC-6566FCF3E16C}" type="pres">
      <dgm:prSet presAssocID="{08398533-F81A-4AFD-AD27-0B00ABFC2223}" presName="parentLeftMargin" presStyleLbl="node1" presStyleIdx="5" presStyleCnt="9"/>
      <dgm:spPr/>
    </dgm:pt>
    <dgm:pt modelId="{ED18BB52-83AA-422E-8276-F0163D43540B}" type="pres">
      <dgm:prSet presAssocID="{08398533-F81A-4AFD-AD27-0B00ABFC2223}" presName="parentText" presStyleLbl="node1" presStyleIdx="6" presStyleCnt="9">
        <dgm:presLayoutVars>
          <dgm:chMax val="0"/>
          <dgm:bulletEnabled val="1"/>
        </dgm:presLayoutVars>
      </dgm:prSet>
      <dgm:spPr>
        <a:xfrm>
          <a:off x="226324" y="3683281"/>
          <a:ext cx="3168543" cy="383760"/>
        </a:xfrm>
        <a:prstGeom prst="roundRect">
          <a:avLst/>
        </a:prstGeom>
      </dgm:spPr>
    </dgm:pt>
    <dgm:pt modelId="{ADEB4BF7-BD0D-401B-B58E-8EE7DE99FA1D}" type="pres">
      <dgm:prSet presAssocID="{08398533-F81A-4AFD-AD27-0B00ABFC2223}" presName="negativeSpace" presStyleCnt="0"/>
      <dgm:spPr/>
    </dgm:pt>
    <dgm:pt modelId="{BF207AA5-2214-470E-8190-AB226018F4E8}" type="pres">
      <dgm:prSet presAssocID="{08398533-F81A-4AFD-AD27-0B00ABFC2223}" presName="childText" presStyleLbl="conFgAcc1" presStyleIdx="6" presStyleCnt="9">
        <dgm:presLayoutVars>
          <dgm:bulletEnabled val="1"/>
        </dgm:presLayoutVars>
      </dgm:prSet>
      <dgm:spPr/>
    </dgm:pt>
    <dgm:pt modelId="{F0D28E1B-FCFA-45BD-86B9-80A0D152A957}" type="pres">
      <dgm:prSet presAssocID="{9783BEB2-78DA-4E3D-A100-9BDACFA75EF3}" presName="spaceBetweenRectangles" presStyleCnt="0"/>
      <dgm:spPr/>
    </dgm:pt>
    <dgm:pt modelId="{F8246D90-C21B-40BF-B128-066EA7F722F6}" type="pres">
      <dgm:prSet presAssocID="{95BA54D6-DA9C-49F2-BFE8-3B664F9CEF2D}" presName="parentLin" presStyleCnt="0"/>
      <dgm:spPr/>
    </dgm:pt>
    <dgm:pt modelId="{906F469C-D915-42BB-9719-CC6BB38215F9}" type="pres">
      <dgm:prSet presAssocID="{95BA54D6-DA9C-49F2-BFE8-3B664F9CEF2D}" presName="parentLeftMargin" presStyleLbl="node1" presStyleIdx="6" presStyleCnt="9"/>
      <dgm:spPr/>
    </dgm:pt>
    <dgm:pt modelId="{F838F7E2-1FA6-4882-B52D-6CD98267D37E}" type="pres">
      <dgm:prSet presAssocID="{95BA54D6-DA9C-49F2-BFE8-3B664F9CEF2D}" presName="parentText" presStyleLbl="node1" presStyleIdx="7" presStyleCnt="9">
        <dgm:presLayoutVars>
          <dgm:chMax val="0"/>
          <dgm:bulletEnabled val="1"/>
        </dgm:presLayoutVars>
      </dgm:prSet>
      <dgm:spPr>
        <a:xfrm>
          <a:off x="226324" y="4272961"/>
          <a:ext cx="3168543" cy="383760"/>
        </a:xfrm>
        <a:prstGeom prst="roundRect">
          <a:avLst/>
        </a:prstGeom>
      </dgm:spPr>
    </dgm:pt>
    <dgm:pt modelId="{F4CFBB82-1E91-47B4-9C00-CBDF8A848241}" type="pres">
      <dgm:prSet presAssocID="{95BA54D6-DA9C-49F2-BFE8-3B664F9CEF2D}" presName="negativeSpace" presStyleCnt="0"/>
      <dgm:spPr/>
    </dgm:pt>
    <dgm:pt modelId="{A0C60285-E6DD-4E97-83AC-96BA2990152F}" type="pres">
      <dgm:prSet presAssocID="{95BA54D6-DA9C-49F2-BFE8-3B664F9CEF2D}" presName="childText" presStyleLbl="conFgAcc1" presStyleIdx="7" presStyleCnt="9">
        <dgm:presLayoutVars>
          <dgm:bulletEnabled val="1"/>
        </dgm:presLayoutVars>
      </dgm:prSet>
      <dgm:spPr/>
    </dgm:pt>
    <dgm:pt modelId="{B5D70E44-CF5F-47F5-BA30-7A7E44FE976A}" type="pres">
      <dgm:prSet presAssocID="{A08FF3BC-78A7-4043-A364-C4F989274959}" presName="spaceBetweenRectangles" presStyleCnt="0"/>
      <dgm:spPr/>
    </dgm:pt>
    <dgm:pt modelId="{90CEC198-F724-475E-AEDA-BC3DB68C8141}" type="pres">
      <dgm:prSet presAssocID="{2829A4CA-E8EE-439A-9B7A-3C2F19DD6642}" presName="parentLin" presStyleCnt="0"/>
      <dgm:spPr/>
    </dgm:pt>
    <dgm:pt modelId="{2EE9CE98-D856-486A-BC1B-D01C72CC2AF5}" type="pres">
      <dgm:prSet presAssocID="{2829A4CA-E8EE-439A-9B7A-3C2F19DD6642}" presName="parentLeftMargin" presStyleLbl="node1" presStyleIdx="7" presStyleCnt="9"/>
      <dgm:spPr/>
    </dgm:pt>
    <dgm:pt modelId="{F6C5BFCF-702C-453F-9942-49D866CF0A17}" type="pres">
      <dgm:prSet presAssocID="{2829A4CA-E8EE-439A-9B7A-3C2F19DD6642}" presName="parentText" presStyleLbl="node1" presStyleIdx="8" presStyleCnt="9">
        <dgm:presLayoutVars>
          <dgm:chMax val="0"/>
          <dgm:bulletEnabled val="1"/>
        </dgm:presLayoutVars>
      </dgm:prSet>
      <dgm:spPr>
        <a:xfrm>
          <a:off x="226324" y="4862641"/>
          <a:ext cx="3168543" cy="383760"/>
        </a:xfrm>
        <a:prstGeom prst="roundRect">
          <a:avLst/>
        </a:prstGeom>
      </dgm:spPr>
    </dgm:pt>
    <dgm:pt modelId="{31CFF849-B8F5-4425-84B5-A5788A25DB59}" type="pres">
      <dgm:prSet presAssocID="{2829A4CA-E8EE-439A-9B7A-3C2F19DD6642}" presName="negativeSpace" presStyleCnt="0"/>
      <dgm:spPr/>
    </dgm:pt>
    <dgm:pt modelId="{7C904F29-1618-4B45-B85A-8263AFFD6235}" type="pres">
      <dgm:prSet presAssocID="{2829A4CA-E8EE-439A-9B7A-3C2F19DD6642}" presName="childText" presStyleLbl="conFgAcc1" presStyleIdx="8" presStyleCnt="9">
        <dgm:presLayoutVars>
          <dgm:bulletEnabled val="1"/>
        </dgm:presLayoutVars>
      </dgm:prSet>
      <dgm:spPr/>
    </dgm:pt>
  </dgm:ptLst>
  <dgm:cxnLst>
    <dgm:cxn modelId="{BA3FC039-71D4-42A0-9E8A-325EA9A4DA27}" type="presOf" srcId="{A239CE61-0F80-435D-A397-302AEE7EA1C9}" destId="{EF0A5B05-67D6-4E98-82A0-6E634D8047A8}" srcOrd="0" destOrd="0" presId="urn:microsoft.com/office/officeart/2005/8/layout/list1"/>
    <dgm:cxn modelId="{BE5C5AC6-C521-4365-885D-38D2666445E8}" type="presOf" srcId="{08398533-F81A-4AFD-AD27-0B00ABFC2223}" destId="{ED18BB52-83AA-422E-8276-F0163D43540B}" srcOrd="1" destOrd="0" presId="urn:microsoft.com/office/officeart/2005/8/layout/list1"/>
    <dgm:cxn modelId="{FE8080E3-6940-4BD0-B23D-582498CE8D63}" type="presOf" srcId="{14AD6F6E-9C52-4D3C-919A-E4C163B54568}" destId="{F8A513E0-2B38-415F-8137-1A5CEB0280D6}" srcOrd="0" destOrd="0" presId="urn:microsoft.com/office/officeart/2005/8/layout/list1"/>
    <dgm:cxn modelId="{E9655C71-2A5D-4682-8784-5FB1356D8FD5}" type="presOf" srcId="{74D36041-55D7-47D4-B079-B2A40C8FF7D8}" destId="{F42E623D-1A8B-4F7E-9642-B219D80A8451}" srcOrd="1" destOrd="0" presId="urn:microsoft.com/office/officeart/2005/8/layout/list1"/>
    <dgm:cxn modelId="{DF403DF9-24F9-462C-AB2D-9D988599ABA9}" srcId="{39CDEA34-D62D-4710-A03A-36B4F02F164C}" destId="{08398533-F81A-4AFD-AD27-0B00ABFC2223}" srcOrd="6" destOrd="0" parTransId="{0F3673F0-E5AC-4C12-B118-62829C9EB3EB}" sibTransId="{9783BEB2-78DA-4E3D-A100-9BDACFA75EF3}"/>
    <dgm:cxn modelId="{CE544AA5-604A-4CFA-9C4B-96CEB5CE10F9}" type="presOf" srcId="{2829A4CA-E8EE-439A-9B7A-3C2F19DD6642}" destId="{2EE9CE98-D856-486A-BC1B-D01C72CC2AF5}" srcOrd="0" destOrd="0" presId="urn:microsoft.com/office/officeart/2005/8/layout/list1"/>
    <dgm:cxn modelId="{AD6BD240-C91F-4480-8D35-4AF2C7EDFECF}" type="presOf" srcId="{39CDEA34-D62D-4710-A03A-36B4F02F164C}" destId="{DB98D61A-9F3A-4491-9E5D-4E39EF755BF1}" srcOrd="0" destOrd="0" presId="urn:microsoft.com/office/officeart/2005/8/layout/list1"/>
    <dgm:cxn modelId="{81A466A0-CB50-4070-B6A7-F432FBBFD936}" type="presOf" srcId="{9CE7A5DE-966D-4FA0-85DB-38B6623A1C1B}" destId="{D3E35A87-9018-49F9-A983-0B0937DE8FF6}" srcOrd="0" destOrd="0" presId="urn:microsoft.com/office/officeart/2005/8/layout/list1"/>
    <dgm:cxn modelId="{481F1A96-85ED-47FB-865A-013D65E2A9AD}" type="presOf" srcId="{74D36041-55D7-47D4-B079-B2A40C8FF7D8}" destId="{5F9B05A7-9164-4CF4-B65D-97FBCF6BD7A6}" srcOrd="0" destOrd="0" presId="urn:microsoft.com/office/officeart/2005/8/layout/list1"/>
    <dgm:cxn modelId="{1AC2FF84-D576-40AA-96A2-EB70968891F4}" srcId="{39CDEA34-D62D-4710-A03A-36B4F02F164C}" destId="{74D36041-55D7-47D4-B079-B2A40C8FF7D8}" srcOrd="5" destOrd="0" parTransId="{9617EC7E-AB40-4F2A-8154-F4B505ECF747}" sibTransId="{08531657-60CD-4E81-8ED0-3210D542CA1B}"/>
    <dgm:cxn modelId="{1322CB23-A048-4CC7-9382-7CA3E691866A}" type="presOf" srcId="{08398533-F81A-4AFD-AD27-0B00ABFC2223}" destId="{475DCFBF-EA61-4231-B8DC-6566FCF3E16C}" srcOrd="0" destOrd="0" presId="urn:microsoft.com/office/officeart/2005/8/layout/list1"/>
    <dgm:cxn modelId="{9B046F0C-E009-4DED-8216-08F777A9B742}" type="presOf" srcId="{0C8915D4-C9BD-42E0-86BB-569E52186759}" destId="{1421492B-EDF2-49A9-8A77-BA27FF5A983E}" srcOrd="1" destOrd="0" presId="urn:microsoft.com/office/officeart/2005/8/layout/list1"/>
    <dgm:cxn modelId="{DCE80CA8-2317-4841-A78B-A13FCDEB0481}" srcId="{39CDEA34-D62D-4710-A03A-36B4F02F164C}" destId="{14AD6F6E-9C52-4D3C-919A-E4C163B54568}" srcOrd="1" destOrd="0" parTransId="{FAD81599-F08F-45F2-88D2-AC83092AE039}" sibTransId="{F78A913E-4E7C-4C96-AD5E-980C529B254A}"/>
    <dgm:cxn modelId="{E8CCB421-B919-44F1-A1F0-F4ABFA9F37E3}" type="presOf" srcId="{2829A4CA-E8EE-439A-9B7A-3C2F19DD6642}" destId="{F6C5BFCF-702C-453F-9942-49D866CF0A17}" srcOrd="1" destOrd="0" presId="urn:microsoft.com/office/officeart/2005/8/layout/list1"/>
    <dgm:cxn modelId="{EF571D3E-5E02-43DA-94CF-EE63F3E28966}" srcId="{39CDEA34-D62D-4710-A03A-36B4F02F164C}" destId="{0C8915D4-C9BD-42E0-86BB-569E52186759}" srcOrd="4" destOrd="0" parTransId="{73C716DE-08B1-4B6B-BE34-C3435E069A30}" sibTransId="{107C50F4-632E-44B4-AAD7-8EB1DC9318F7}"/>
    <dgm:cxn modelId="{42E70798-0B0B-4DD2-B47F-80503F45BBDB}" srcId="{39CDEA34-D62D-4710-A03A-36B4F02F164C}" destId="{A239CE61-0F80-435D-A397-302AEE7EA1C9}" srcOrd="3" destOrd="0" parTransId="{38870376-FB0E-478F-A878-555F06337985}" sibTransId="{83853A41-2F8E-4653-A30C-8AD6F97DAAB6}"/>
    <dgm:cxn modelId="{2FB868D6-09C3-4663-8D61-6B6784D461F2}" type="presOf" srcId="{A239CE61-0F80-435D-A397-302AEE7EA1C9}" destId="{FBBF0C3A-511C-4F8F-BE4D-5EEE0E86D831}" srcOrd="1" destOrd="0" presId="urn:microsoft.com/office/officeart/2005/8/layout/list1"/>
    <dgm:cxn modelId="{67D4CE25-A120-455C-B6FA-E76102838619}" type="presOf" srcId="{14AD6F6E-9C52-4D3C-919A-E4C163B54568}" destId="{68AB6D71-C3C7-4D9B-87D9-CBC2E5D05283}" srcOrd="1" destOrd="0" presId="urn:microsoft.com/office/officeart/2005/8/layout/list1"/>
    <dgm:cxn modelId="{28993A04-95BF-4A92-ABD8-A6E3D0B8D5A8}" type="presOf" srcId="{10E2463D-CD75-478C-B993-FDB0FC153C2A}" destId="{4EE037DB-D72F-4AA8-830D-88064BE5E265}" srcOrd="1" destOrd="0" presId="urn:microsoft.com/office/officeart/2005/8/layout/list1"/>
    <dgm:cxn modelId="{FF559D58-E39B-4A01-8821-5805E94B3825}" type="presOf" srcId="{0C8915D4-C9BD-42E0-86BB-569E52186759}" destId="{C63CAC64-4EBF-4A4F-87CD-23149494F7A4}" srcOrd="0" destOrd="0" presId="urn:microsoft.com/office/officeart/2005/8/layout/list1"/>
    <dgm:cxn modelId="{5E96EC31-1554-401C-821E-11F79E60CC34}" type="presOf" srcId="{9CE7A5DE-966D-4FA0-85DB-38B6623A1C1B}" destId="{01B353BA-45FF-48EC-8E31-078457596DC5}" srcOrd="1" destOrd="0" presId="urn:microsoft.com/office/officeart/2005/8/layout/list1"/>
    <dgm:cxn modelId="{7A0D4A17-897E-44B8-AD67-217B9164F7FB}" type="presOf" srcId="{10E2463D-CD75-478C-B993-FDB0FC153C2A}" destId="{E577ECB3-BB3B-4E7F-A4A1-F837B1F2DAC0}" srcOrd="0" destOrd="0" presId="urn:microsoft.com/office/officeart/2005/8/layout/list1"/>
    <dgm:cxn modelId="{A8CD8EF6-A5EE-4FF1-8A57-60B9C7AD0377}" type="presOf" srcId="{95BA54D6-DA9C-49F2-BFE8-3B664F9CEF2D}" destId="{906F469C-D915-42BB-9719-CC6BB38215F9}" srcOrd="0" destOrd="0" presId="urn:microsoft.com/office/officeart/2005/8/layout/list1"/>
    <dgm:cxn modelId="{BEB94EE5-F4E1-4936-97FE-35A21D178491}" srcId="{39CDEA34-D62D-4710-A03A-36B4F02F164C}" destId="{9CE7A5DE-966D-4FA0-85DB-38B6623A1C1B}" srcOrd="0" destOrd="0" parTransId="{55B54B6D-557E-45EF-8449-63787F3675BF}" sibTransId="{37F3BB6F-AF74-45E7-AE04-705BDDE8BBE7}"/>
    <dgm:cxn modelId="{6BDA6B66-0110-4FBD-81FB-FFA56B7803D9}" srcId="{39CDEA34-D62D-4710-A03A-36B4F02F164C}" destId="{2829A4CA-E8EE-439A-9B7A-3C2F19DD6642}" srcOrd="8" destOrd="0" parTransId="{804601F8-E3DC-4A53-B566-B0E1C94F5E2B}" sibTransId="{9E1586A9-20E1-4FCB-94EE-340949AA26E9}"/>
    <dgm:cxn modelId="{90F41204-65E8-45B6-A29C-ABC654C9ABA3}" type="presOf" srcId="{95BA54D6-DA9C-49F2-BFE8-3B664F9CEF2D}" destId="{F838F7E2-1FA6-4882-B52D-6CD98267D37E}" srcOrd="1" destOrd="0" presId="urn:microsoft.com/office/officeart/2005/8/layout/list1"/>
    <dgm:cxn modelId="{AD10A1C5-07C5-4548-B6CB-3F4FA2FABB65}" srcId="{39CDEA34-D62D-4710-A03A-36B4F02F164C}" destId="{95BA54D6-DA9C-49F2-BFE8-3B664F9CEF2D}" srcOrd="7" destOrd="0" parTransId="{31089AB1-294B-46F5-9269-F5A13E1DB4D6}" sibTransId="{A08FF3BC-78A7-4043-A364-C4F989274959}"/>
    <dgm:cxn modelId="{401169E7-4B7D-45DE-865D-34ABB78C924C}" srcId="{39CDEA34-D62D-4710-A03A-36B4F02F164C}" destId="{10E2463D-CD75-478C-B993-FDB0FC153C2A}" srcOrd="2" destOrd="0" parTransId="{36E44B23-3667-422B-9025-303CBE0B71F7}" sibTransId="{91BDCBC5-DEE9-4431-B56E-07972C62ECA7}"/>
    <dgm:cxn modelId="{3DD5869B-9368-4E08-86C7-C1E40615D43B}" type="presParOf" srcId="{DB98D61A-9F3A-4491-9E5D-4E39EF755BF1}" destId="{023D29BB-6970-4C5B-823B-2C1673249AAB}" srcOrd="0" destOrd="0" presId="urn:microsoft.com/office/officeart/2005/8/layout/list1"/>
    <dgm:cxn modelId="{5E6F1522-9203-465F-8EFF-017656B54B17}" type="presParOf" srcId="{023D29BB-6970-4C5B-823B-2C1673249AAB}" destId="{D3E35A87-9018-49F9-A983-0B0937DE8FF6}" srcOrd="0" destOrd="0" presId="urn:microsoft.com/office/officeart/2005/8/layout/list1"/>
    <dgm:cxn modelId="{4A8D8501-1D04-40F8-8AA8-240D11CF9299}" type="presParOf" srcId="{023D29BB-6970-4C5B-823B-2C1673249AAB}" destId="{01B353BA-45FF-48EC-8E31-078457596DC5}" srcOrd="1" destOrd="0" presId="urn:microsoft.com/office/officeart/2005/8/layout/list1"/>
    <dgm:cxn modelId="{2C20E880-B6C4-4BF0-BF41-653B8EEF67D3}" type="presParOf" srcId="{DB98D61A-9F3A-4491-9E5D-4E39EF755BF1}" destId="{518028E8-041A-4E63-8A1F-873DC4E1313E}" srcOrd="1" destOrd="0" presId="urn:microsoft.com/office/officeart/2005/8/layout/list1"/>
    <dgm:cxn modelId="{3343F575-AB2D-407C-A3D4-A1ED58B12998}" type="presParOf" srcId="{DB98D61A-9F3A-4491-9E5D-4E39EF755BF1}" destId="{0C1BAB02-D9B8-414D-B7F4-ABD662F6D58B}" srcOrd="2" destOrd="0" presId="urn:microsoft.com/office/officeart/2005/8/layout/list1"/>
    <dgm:cxn modelId="{1FAB13DC-4A21-484F-A528-CED7370C7F56}" type="presParOf" srcId="{DB98D61A-9F3A-4491-9E5D-4E39EF755BF1}" destId="{AD1E419F-9F2E-4C8B-8511-EEEB43D923E2}" srcOrd="3" destOrd="0" presId="urn:microsoft.com/office/officeart/2005/8/layout/list1"/>
    <dgm:cxn modelId="{FC9AC1C9-2AC4-49FF-AE6F-9AA844158022}" type="presParOf" srcId="{DB98D61A-9F3A-4491-9E5D-4E39EF755BF1}" destId="{63E61CAB-2A17-4F01-8AA1-89E7A6B9D468}" srcOrd="4" destOrd="0" presId="urn:microsoft.com/office/officeart/2005/8/layout/list1"/>
    <dgm:cxn modelId="{81A95854-A5B7-40E9-97F0-225B9FFE16D9}" type="presParOf" srcId="{63E61CAB-2A17-4F01-8AA1-89E7A6B9D468}" destId="{F8A513E0-2B38-415F-8137-1A5CEB0280D6}" srcOrd="0" destOrd="0" presId="urn:microsoft.com/office/officeart/2005/8/layout/list1"/>
    <dgm:cxn modelId="{F86C66E2-1F4E-402B-9C30-1F5C9107EE6E}" type="presParOf" srcId="{63E61CAB-2A17-4F01-8AA1-89E7A6B9D468}" destId="{68AB6D71-C3C7-4D9B-87D9-CBC2E5D05283}" srcOrd="1" destOrd="0" presId="urn:microsoft.com/office/officeart/2005/8/layout/list1"/>
    <dgm:cxn modelId="{39BEDD41-01B7-443E-9DE3-41A1824F3FBE}" type="presParOf" srcId="{DB98D61A-9F3A-4491-9E5D-4E39EF755BF1}" destId="{53CA3AB6-88B9-4CC1-A8DA-A5CBA7E5BF7C}" srcOrd="5" destOrd="0" presId="urn:microsoft.com/office/officeart/2005/8/layout/list1"/>
    <dgm:cxn modelId="{2E350B8E-A0DF-4AD0-9AF3-16F2401DC051}" type="presParOf" srcId="{DB98D61A-9F3A-4491-9E5D-4E39EF755BF1}" destId="{FDFB61E8-4FA2-4C73-B5DC-3C3286AE10E8}" srcOrd="6" destOrd="0" presId="urn:microsoft.com/office/officeart/2005/8/layout/list1"/>
    <dgm:cxn modelId="{C24437F3-4E82-4EBE-A297-C2424810C2AC}" type="presParOf" srcId="{DB98D61A-9F3A-4491-9E5D-4E39EF755BF1}" destId="{3AC29C97-96D1-45E5-8414-3658519D209F}" srcOrd="7" destOrd="0" presId="urn:microsoft.com/office/officeart/2005/8/layout/list1"/>
    <dgm:cxn modelId="{E0E2F5AD-79E7-46A8-A2E6-04ACE6DE4130}" type="presParOf" srcId="{DB98D61A-9F3A-4491-9E5D-4E39EF755BF1}" destId="{947F410E-A395-43AE-B893-D04FF90F9A5F}" srcOrd="8" destOrd="0" presId="urn:microsoft.com/office/officeart/2005/8/layout/list1"/>
    <dgm:cxn modelId="{284BE648-8454-4DCB-AD5C-60C1F15D4206}" type="presParOf" srcId="{947F410E-A395-43AE-B893-D04FF90F9A5F}" destId="{E577ECB3-BB3B-4E7F-A4A1-F837B1F2DAC0}" srcOrd="0" destOrd="0" presId="urn:microsoft.com/office/officeart/2005/8/layout/list1"/>
    <dgm:cxn modelId="{27F6F1CF-EB15-4B3E-8FB2-BE7E72FC0800}" type="presParOf" srcId="{947F410E-A395-43AE-B893-D04FF90F9A5F}" destId="{4EE037DB-D72F-4AA8-830D-88064BE5E265}" srcOrd="1" destOrd="0" presId="urn:microsoft.com/office/officeart/2005/8/layout/list1"/>
    <dgm:cxn modelId="{4EA84007-9F08-40E1-A2DF-6DFB66FAF19A}" type="presParOf" srcId="{DB98D61A-9F3A-4491-9E5D-4E39EF755BF1}" destId="{0771C1FD-4555-423B-BCE7-29B3550285E5}" srcOrd="9" destOrd="0" presId="urn:microsoft.com/office/officeart/2005/8/layout/list1"/>
    <dgm:cxn modelId="{81754035-E701-4E54-A680-EEDA04130A77}" type="presParOf" srcId="{DB98D61A-9F3A-4491-9E5D-4E39EF755BF1}" destId="{8982D537-D142-4024-980B-753EDD3A03AA}" srcOrd="10" destOrd="0" presId="urn:microsoft.com/office/officeart/2005/8/layout/list1"/>
    <dgm:cxn modelId="{5CF9C64A-E62F-4195-AFC8-B18E77BCAFC5}" type="presParOf" srcId="{DB98D61A-9F3A-4491-9E5D-4E39EF755BF1}" destId="{4890B58F-C381-4041-B547-D3B95E31B27D}" srcOrd="11" destOrd="0" presId="urn:microsoft.com/office/officeart/2005/8/layout/list1"/>
    <dgm:cxn modelId="{4EEB546F-8317-4254-ADB0-E302C320C565}" type="presParOf" srcId="{DB98D61A-9F3A-4491-9E5D-4E39EF755BF1}" destId="{60A258F5-2EC1-43F6-B6C7-1C8DE9F47B09}" srcOrd="12" destOrd="0" presId="urn:microsoft.com/office/officeart/2005/8/layout/list1"/>
    <dgm:cxn modelId="{09400D03-84EA-4E35-BBF9-F3E078D9D2B9}" type="presParOf" srcId="{60A258F5-2EC1-43F6-B6C7-1C8DE9F47B09}" destId="{EF0A5B05-67D6-4E98-82A0-6E634D8047A8}" srcOrd="0" destOrd="0" presId="urn:microsoft.com/office/officeart/2005/8/layout/list1"/>
    <dgm:cxn modelId="{4AECD588-6C3F-4ABB-BD27-1E1554911DF8}" type="presParOf" srcId="{60A258F5-2EC1-43F6-B6C7-1C8DE9F47B09}" destId="{FBBF0C3A-511C-4F8F-BE4D-5EEE0E86D831}" srcOrd="1" destOrd="0" presId="urn:microsoft.com/office/officeart/2005/8/layout/list1"/>
    <dgm:cxn modelId="{956C2C3D-A8B7-487E-AD3A-27504C6573AB}" type="presParOf" srcId="{DB98D61A-9F3A-4491-9E5D-4E39EF755BF1}" destId="{EDF22BBC-77D3-42C2-9365-C8A5568BE7F2}" srcOrd="13" destOrd="0" presId="urn:microsoft.com/office/officeart/2005/8/layout/list1"/>
    <dgm:cxn modelId="{BB278B60-5EA8-454C-A90C-6DDD673FCF80}" type="presParOf" srcId="{DB98D61A-9F3A-4491-9E5D-4E39EF755BF1}" destId="{8B884E93-CAAD-4996-BD40-4E0648CB4FF5}" srcOrd="14" destOrd="0" presId="urn:microsoft.com/office/officeart/2005/8/layout/list1"/>
    <dgm:cxn modelId="{49122743-F708-4C8A-A361-0A6C24E06C45}" type="presParOf" srcId="{DB98D61A-9F3A-4491-9E5D-4E39EF755BF1}" destId="{D1329111-0B91-4E01-AE1F-AE207C9ACCD7}" srcOrd="15" destOrd="0" presId="urn:microsoft.com/office/officeart/2005/8/layout/list1"/>
    <dgm:cxn modelId="{AB3879F2-ED6F-488C-BAC9-33A9872D8550}" type="presParOf" srcId="{DB98D61A-9F3A-4491-9E5D-4E39EF755BF1}" destId="{B15DAC01-2BCF-4473-A18E-8AF1CFCCDD9A}" srcOrd="16" destOrd="0" presId="urn:microsoft.com/office/officeart/2005/8/layout/list1"/>
    <dgm:cxn modelId="{3DA01272-EC82-4EF9-97E1-852D4750494A}" type="presParOf" srcId="{B15DAC01-2BCF-4473-A18E-8AF1CFCCDD9A}" destId="{C63CAC64-4EBF-4A4F-87CD-23149494F7A4}" srcOrd="0" destOrd="0" presId="urn:microsoft.com/office/officeart/2005/8/layout/list1"/>
    <dgm:cxn modelId="{1212B8E6-504F-4A6C-8218-31380064B9B7}" type="presParOf" srcId="{B15DAC01-2BCF-4473-A18E-8AF1CFCCDD9A}" destId="{1421492B-EDF2-49A9-8A77-BA27FF5A983E}" srcOrd="1" destOrd="0" presId="urn:microsoft.com/office/officeart/2005/8/layout/list1"/>
    <dgm:cxn modelId="{E38D23C3-CDC7-41CB-B35B-F72B98DF3832}" type="presParOf" srcId="{DB98D61A-9F3A-4491-9E5D-4E39EF755BF1}" destId="{C7E9FD66-A35F-4602-8C78-CCD55BA3F7DD}" srcOrd="17" destOrd="0" presId="urn:microsoft.com/office/officeart/2005/8/layout/list1"/>
    <dgm:cxn modelId="{EFF01577-CD07-4595-9DFE-843DBF2026F3}" type="presParOf" srcId="{DB98D61A-9F3A-4491-9E5D-4E39EF755BF1}" destId="{C5DB9BCA-DB3D-44FB-8181-5959FFA97C31}" srcOrd="18" destOrd="0" presId="urn:microsoft.com/office/officeart/2005/8/layout/list1"/>
    <dgm:cxn modelId="{CDD950AD-6A34-4E58-ADC1-477C8C6C0680}" type="presParOf" srcId="{DB98D61A-9F3A-4491-9E5D-4E39EF755BF1}" destId="{684B5023-F9A3-4E7D-8A8C-72AFCD152998}" srcOrd="19" destOrd="0" presId="urn:microsoft.com/office/officeart/2005/8/layout/list1"/>
    <dgm:cxn modelId="{88B0243D-93E6-4ECF-9096-28A6E0F9D6AB}" type="presParOf" srcId="{DB98D61A-9F3A-4491-9E5D-4E39EF755BF1}" destId="{782594CB-030E-4AE9-B376-CD7DEAF7E7BD}" srcOrd="20" destOrd="0" presId="urn:microsoft.com/office/officeart/2005/8/layout/list1"/>
    <dgm:cxn modelId="{86F7E08C-B82A-47FF-AD09-C9D1CDF18BAE}" type="presParOf" srcId="{782594CB-030E-4AE9-B376-CD7DEAF7E7BD}" destId="{5F9B05A7-9164-4CF4-B65D-97FBCF6BD7A6}" srcOrd="0" destOrd="0" presId="urn:microsoft.com/office/officeart/2005/8/layout/list1"/>
    <dgm:cxn modelId="{6F69EC5D-D67B-4ABD-B02F-95D26A08DA97}" type="presParOf" srcId="{782594CB-030E-4AE9-B376-CD7DEAF7E7BD}" destId="{F42E623D-1A8B-4F7E-9642-B219D80A8451}" srcOrd="1" destOrd="0" presId="urn:microsoft.com/office/officeart/2005/8/layout/list1"/>
    <dgm:cxn modelId="{53A201E7-0068-46CA-AA0F-912AC2D3E26C}" type="presParOf" srcId="{DB98D61A-9F3A-4491-9E5D-4E39EF755BF1}" destId="{CFDABA66-1CA0-443E-9AB8-60AB33C4B629}" srcOrd="21" destOrd="0" presId="urn:microsoft.com/office/officeart/2005/8/layout/list1"/>
    <dgm:cxn modelId="{167E516C-C567-4279-A3B6-00B0320DFB56}" type="presParOf" srcId="{DB98D61A-9F3A-4491-9E5D-4E39EF755BF1}" destId="{C172C623-245E-4B65-B2F9-C9AC3BCD9E63}" srcOrd="22" destOrd="0" presId="urn:microsoft.com/office/officeart/2005/8/layout/list1"/>
    <dgm:cxn modelId="{F78DAC65-8C4C-4336-B06D-D0EEC7AC0C6C}" type="presParOf" srcId="{DB98D61A-9F3A-4491-9E5D-4E39EF755BF1}" destId="{F1F69C3E-7A08-4042-AD6A-8E997ABA3B3A}" srcOrd="23" destOrd="0" presId="urn:microsoft.com/office/officeart/2005/8/layout/list1"/>
    <dgm:cxn modelId="{E53A4DD9-3B12-400D-8445-CC474E39B93E}" type="presParOf" srcId="{DB98D61A-9F3A-4491-9E5D-4E39EF755BF1}" destId="{A0DEF902-BBB9-4F7B-9854-045F0ACCB000}" srcOrd="24" destOrd="0" presId="urn:microsoft.com/office/officeart/2005/8/layout/list1"/>
    <dgm:cxn modelId="{83277CA2-1989-400F-91A6-5265A8C8FC5B}" type="presParOf" srcId="{A0DEF902-BBB9-4F7B-9854-045F0ACCB000}" destId="{475DCFBF-EA61-4231-B8DC-6566FCF3E16C}" srcOrd="0" destOrd="0" presId="urn:microsoft.com/office/officeart/2005/8/layout/list1"/>
    <dgm:cxn modelId="{58303A13-C1FE-46F4-8234-1457CD5F5A3E}" type="presParOf" srcId="{A0DEF902-BBB9-4F7B-9854-045F0ACCB000}" destId="{ED18BB52-83AA-422E-8276-F0163D43540B}" srcOrd="1" destOrd="0" presId="urn:microsoft.com/office/officeart/2005/8/layout/list1"/>
    <dgm:cxn modelId="{E8BD8E83-EEF7-4888-BAE2-1A4EDAC5895D}" type="presParOf" srcId="{DB98D61A-9F3A-4491-9E5D-4E39EF755BF1}" destId="{ADEB4BF7-BD0D-401B-B58E-8EE7DE99FA1D}" srcOrd="25" destOrd="0" presId="urn:microsoft.com/office/officeart/2005/8/layout/list1"/>
    <dgm:cxn modelId="{ABA0E7D2-6DFB-46C7-8C33-CC424B878CB9}" type="presParOf" srcId="{DB98D61A-9F3A-4491-9E5D-4E39EF755BF1}" destId="{BF207AA5-2214-470E-8190-AB226018F4E8}" srcOrd="26" destOrd="0" presId="urn:microsoft.com/office/officeart/2005/8/layout/list1"/>
    <dgm:cxn modelId="{F6488302-823C-4912-9627-BD4546E6F1D0}" type="presParOf" srcId="{DB98D61A-9F3A-4491-9E5D-4E39EF755BF1}" destId="{F0D28E1B-FCFA-45BD-86B9-80A0D152A957}" srcOrd="27" destOrd="0" presId="urn:microsoft.com/office/officeart/2005/8/layout/list1"/>
    <dgm:cxn modelId="{4E79F53F-0EB2-4AB5-A874-FCB26A99D8A8}" type="presParOf" srcId="{DB98D61A-9F3A-4491-9E5D-4E39EF755BF1}" destId="{F8246D90-C21B-40BF-B128-066EA7F722F6}" srcOrd="28" destOrd="0" presId="urn:microsoft.com/office/officeart/2005/8/layout/list1"/>
    <dgm:cxn modelId="{93E6C89B-9577-4070-80BD-0ADB4505D24F}" type="presParOf" srcId="{F8246D90-C21B-40BF-B128-066EA7F722F6}" destId="{906F469C-D915-42BB-9719-CC6BB38215F9}" srcOrd="0" destOrd="0" presId="urn:microsoft.com/office/officeart/2005/8/layout/list1"/>
    <dgm:cxn modelId="{45B31E21-5784-4597-B370-C6663EB22C13}" type="presParOf" srcId="{F8246D90-C21B-40BF-B128-066EA7F722F6}" destId="{F838F7E2-1FA6-4882-B52D-6CD98267D37E}" srcOrd="1" destOrd="0" presId="urn:microsoft.com/office/officeart/2005/8/layout/list1"/>
    <dgm:cxn modelId="{25697D8B-4646-4FDD-BC70-800857D9DA51}" type="presParOf" srcId="{DB98D61A-9F3A-4491-9E5D-4E39EF755BF1}" destId="{F4CFBB82-1E91-47B4-9C00-CBDF8A848241}" srcOrd="29" destOrd="0" presId="urn:microsoft.com/office/officeart/2005/8/layout/list1"/>
    <dgm:cxn modelId="{5A1239F7-FDA7-4017-9467-818DF969C594}" type="presParOf" srcId="{DB98D61A-9F3A-4491-9E5D-4E39EF755BF1}" destId="{A0C60285-E6DD-4E97-83AC-96BA2990152F}" srcOrd="30" destOrd="0" presId="urn:microsoft.com/office/officeart/2005/8/layout/list1"/>
    <dgm:cxn modelId="{5EDC20F0-2DF9-42D7-8CB5-7CCBF7029C44}" type="presParOf" srcId="{DB98D61A-9F3A-4491-9E5D-4E39EF755BF1}" destId="{B5D70E44-CF5F-47F5-BA30-7A7E44FE976A}" srcOrd="31" destOrd="0" presId="urn:microsoft.com/office/officeart/2005/8/layout/list1"/>
    <dgm:cxn modelId="{BD60FE04-5948-4915-BB07-2EF8E8E0F9FF}" type="presParOf" srcId="{DB98D61A-9F3A-4491-9E5D-4E39EF755BF1}" destId="{90CEC198-F724-475E-AEDA-BC3DB68C8141}" srcOrd="32" destOrd="0" presId="urn:microsoft.com/office/officeart/2005/8/layout/list1"/>
    <dgm:cxn modelId="{84C0F9C8-3D13-4D06-B0A7-50BC04DF6279}" type="presParOf" srcId="{90CEC198-F724-475E-AEDA-BC3DB68C8141}" destId="{2EE9CE98-D856-486A-BC1B-D01C72CC2AF5}" srcOrd="0" destOrd="0" presId="urn:microsoft.com/office/officeart/2005/8/layout/list1"/>
    <dgm:cxn modelId="{75ABAC68-A5A4-4ACE-8442-A7B5D70295C8}" type="presParOf" srcId="{90CEC198-F724-475E-AEDA-BC3DB68C8141}" destId="{F6C5BFCF-702C-453F-9942-49D866CF0A17}" srcOrd="1" destOrd="0" presId="urn:microsoft.com/office/officeart/2005/8/layout/list1"/>
    <dgm:cxn modelId="{6CB01D99-1BE3-44EF-B04D-98EB08A48588}" type="presParOf" srcId="{DB98D61A-9F3A-4491-9E5D-4E39EF755BF1}" destId="{31CFF849-B8F5-4425-84B5-A5788A25DB59}" srcOrd="33" destOrd="0" presId="urn:microsoft.com/office/officeart/2005/8/layout/list1"/>
    <dgm:cxn modelId="{CA6708D5-A6C3-4531-8282-8EE05314E4F7}" type="presParOf" srcId="{DB98D61A-9F3A-4491-9E5D-4E39EF755BF1}" destId="{7C904F29-1618-4B45-B85A-8263AFFD6235}"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CDEA34-D62D-4710-A03A-36B4F02F164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CE7A5DE-966D-4FA0-85DB-38B6623A1C1B}">
      <dgm:prSet phldrT="[Text]"/>
      <dgm:spPr>
        <a:solidFill>
          <a:schemeClr val="bg1">
            <a:lumMod val="85000"/>
          </a:schemeClr>
        </a:solidFill>
      </dgm:spPr>
      <dgm:t>
        <a:bodyPr/>
        <a:lstStyle/>
        <a:p>
          <a:r>
            <a:rPr lang="en-US" dirty="0">
              <a:solidFill>
                <a:schemeClr val="bg2">
                  <a:lumMod val="10000"/>
                </a:schemeClr>
              </a:solidFill>
            </a:rPr>
            <a:t>Plantar y </a:t>
          </a:r>
          <a:r>
            <a:rPr lang="en-US" dirty="0" err="1">
              <a:solidFill>
                <a:schemeClr val="bg2">
                  <a:lumMod val="10000"/>
                </a:schemeClr>
              </a:solidFill>
            </a:rPr>
            <a:t>cosechar</a:t>
          </a:r>
          <a:r>
            <a:rPr lang="en-US" dirty="0">
              <a:solidFill>
                <a:schemeClr val="bg2">
                  <a:lumMod val="10000"/>
                </a:schemeClr>
              </a:solidFill>
            </a:rPr>
            <a:t> </a:t>
          </a:r>
          <a:r>
            <a:rPr lang="en-US" dirty="0" err="1">
              <a:solidFill>
                <a:schemeClr val="bg2">
                  <a:lumMod val="10000"/>
                </a:schemeClr>
              </a:solidFill>
            </a:rPr>
            <a:t>grano</a:t>
          </a:r>
          <a:r>
            <a:rPr lang="en-US" dirty="0">
              <a:solidFill>
                <a:schemeClr val="bg2">
                  <a:lumMod val="10000"/>
                </a:schemeClr>
              </a:solidFill>
            </a:rPr>
            <a:t> y </a:t>
          </a:r>
          <a:r>
            <a:rPr lang="en-US" dirty="0" err="1">
              <a:solidFill>
                <a:schemeClr val="bg2">
                  <a:lumMod val="10000"/>
                </a:schemeClr>
              </a:solidFill>
            </a:rPr>
            <a:t>lúpulo</a:t>
          </a:r>
          <a:endParaRPr lang="en-US" dirty="0">
            <a:solidFill>
              <a:schemeClr val="bg2">
                <a:lumMod val="10000"/>
              </a:schemeClr>
            </a:solidFill>
          </a:endParaRPr>
        </a:p>
      </dgm:t>
    </dgm:pt>
    <dgm:pt modelId="{55B54B6D-557E-45EF-8449-63787F3675BF}" type="parTrans" cxnId="{BEB94EE5-F4E1-4936-97FE-35A21D178491}">
      <dgm:prSet/>
      <dgm:spPr/>
      <dgm:t>
        <a:bodyPr/>
        <a:lstStyle/>
        <a:p>
          <a:endParaRPr lang="en-US"/>
        </a:p>
      </dgm:t>
    </dgm:pt>
    <dgm:pt modelId="{37F3BB6F-AF74-45E7-AE04-705BDDE8BBE7}" type="sibTrans" cxnId="{BEB94EE5-F4E1-4936-97FE-35A21D178491}">
      <dgm:prSet/>
      <dgm:spPr/>
      <dgm:t>
        <a:bodyPr/>
        <a:lstStyle/>
        <a:p>
          <a:endParaRPr lang="en-US"/>
        </a:p>
      </dgm:t>
    </dgm:pt>
    <dgm:pt modelId="{87ACD4D3-D360-463A-B920-A46CD42DC317}">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Maltear</a:t>
          </a:r>
          <a:r>
            <a:rPr lang="en-US" sz="1300" kern="1200" dirty="0">
              <a:solidFill>
                <a:schemeClr val="bg2">
                  <a:lumMod val="10000"/>
                </a:schemeClr>
              </a:solidFill>
              <a:latin typeface="Segoe UI"/>
              <a:ea typeface="+mn-ea"/>
              <a:cs typeface="+mn-cs"/>
            </a:rPr>
            <a:t> el </a:t>
          </a:r>
          <a:r>
            <a:rPr lang="en-US" sz="1300" kern="1200" dirty="0" err="1">
              <a:solidFill>
                <a:schemeClr val="bg2">
                  <a:lumMod val="10000"/>
                </a:schemeClr>
              </a:solidFill>
              <a:latin typeface="Segoe UI"/>
              <a:ea typeface="+mn-ea"/>
              <a:cs typeface="+mn-cs"/>
            </a:rPr>
            <a:t>grano</a:t>
          </a:r>
          <a:endParaRPr lang="en-US" sz="1300" kern="1200" dirty="0">
            <a:solidFill>
              <a:schemeClr val="bg2">
                <a:lumMod val="10000"/>
              </a:schemeClr>
            </a:solidFill>
            <a:latin typeface="Segoe UI"/>
            <a:ea typeface="+mn-ea"/>
            <a:cs typeface="+mn-cs"/>
          </a:endParaRPr>
        </a:p>
      </dgm:t>
    </dgm:pt>
    <dgm:pt modelId="{7F2F44AD-6388-4B77-8C1C-D04273202BAB}" type="parTrans" cxnId="{D7BE9163-D84B-4956-8F5B-6892CCCE4922}">
      <dgm:prSet/>
      <dgm:spPr/>
      <dgm:t>
        <a:bodyPr/>
        <a:lstStyle/>
        <a:p>
          <a:endParaRPr lang="en-US"/>
        </a:p>
      </dgm:t>
    </dgm:pt>
    <dgm:pt modelId="{60788010-421F-4939-A6AB-EF69A1A837F1}" type="sibTrans" cxnId="{D7BE9163-D84B-4956-8F5B-6892CCCE4922}">
      <dgm:prSet/>
      <dgm:spPr/>
      <dgm:t>
        <a:bodyPr/>
        <a:lstStyle/>
        <a:p>
          <a:endParaRPr lang="en-US"/>
        </a:p>
      </dgm:t>
    </dgm:pt>
    <dgm:pt modelId="{00B92437-9C88-4EDE-83B5-37B9852CB891}">
      <dgm:prSet phldrT="[Text]"/>
      <dgm:spPr/>
      <dgm:t>
        <a:bodyPr/>
        <a:lstStyle/>
        <a:p>
          <a:r>
            <a:rPr lang="en-US" dirty="0" err="1"/>
            <a:t>Macerar</a:t>
          </a:r>
          <a:r>
            <a:rPr lang="en-US" dirty="0"/>
            <a:t> el </a:t>
          </a:r>
          <a:r>
            <a:rPr lang="en-US" dirty="0" err="1"/>
            <a:t>grano</a:t>
          </a:r>
          <a:r>
            <a:rPr lang="en-US" dirty="0"/>
            <a:t> </a:t>
          </a:r>
          <a:r>
            <a:rPr lang="en-US" dirty="0" err="1"/>
            <a:t>en</a:t>
          </a:r>
          <a:r>
            <a:rPr lang="en-US" dirty="0"/>
            <a:t> </a:t>
          </a:r>
          <a:r>
            <a:rPr lang="en-US" dirty="0" err="1"/>
            <a:t>agua</a:t>
          </a:r>
          <a:r>
            <a:rPr lang="en-US" dirty="0"/>
            <a:t> </a:t>
          </a:r>
          <a:r>
            <a:rPr lang="en-US" dirty="0" err="1"/>
            <a:t>caliente</a:t>
          </a:r>
          <a:endParaRPr lang="en-US" dirty="0"/>
        </a:p>
      </dgm:t>
    </dgm:pt>
    <dgm:pt modelId="{E53342E3-0080-4E8F-A842-559EB0313629}" type="parTrans" cxnId="{94920EF0-13AC-4994-9923-0A42916B4C38}">
      <dgm:prSet/>
      <dgm:spPr/>
      <dgm:t>
        <a:bodyPr/>
        <a:lstStyle/>
        <a:p>
          <a:endParaRPr lang="en-US"/>
        </a:p>
      </dgm:t>
    </dgm:pt>
    <dgm:pt modelId="{41A6221E-7F39-4B77-84F2-F1AA3D2E83F5}" type="sibTrans" cxnId="{94920EF0-13AC-4994-9923-0A42916B4C38}">
      <dgm:prSet/>
      <dgm:spPr/>
      <dgm:t>
        <a:bodyPr/>
        <a:lstStyle/>
        <a:p>
          <a:endParaRPr lang="en-US"/>
        </a:p>
      </dgm:t>
    </dgm:pt>
    <dgm:pt modelId="{226133B1-8B5A-46C2-9F2B-BEEE4F8F3F07}">
      <dgm:prSet phldrT="[Text]"/>
      <dgm:spPr/>
      <dgm:t>
        <a:bodyPr/>
        <a:lstStyle/>
        <a:p>
          <a:r>
            <a:rPr lang="en-US" dirty="0" err="1"/>
            <a:t>Hervir</a:t>
          </a:r>
          <a:r>
            <a:rPr lang="en-US" dirty="0"/>
            <a:t> el </a:t>
          </a:r>
          <a:r>
            <a:rPr lang="en-US" dirty="0" err="1"/>
            <a:t>mosto</a:t>
          </a:r>
          <a:endParaRPr lang="en-US" dirty="0"/>
        </a:p>
      </dgm:t>
    </dgm:pt>
    <dgm:pt modelId="{5C6BE2C4-A532-42E6-9BD8-875285DDEBD9}" type="parTrans" cxnId="{4C7AF9EB-AE23-443E-8B28-6A98D1F37E9B}">
      <dgm:prSet/>
      <dgm:spPr/>
      <dgm:t>
        <a:bodyPr/>
        <a:lstStyle/>
        <a:p>
          <a:endParaRPr lang="en-US"/>
        </a:p>
      </dgm:t>
    </dgm:pt>
    <dgm:pt modelId="{69DE3F71-2CCD-4F92-94F9-2DFE58B4A9A9}" type="sibTrans" cxnId="{4C7AF9EB-AE23-443E-8B28-6A98D1F37E9B}">
      <dgm:prSet/>
      <dgm:spPr/>
      <dgm:t>
        <a:bodyPr/>
        <a:lstStyle/>
        <a:p>
          <a:endParaRPr lang="en-US"/>
        </a:p>
      </dgm:t>
    </dgm:pt>
    <dgm:pt modelId="{7B2E7816-7AB5-42BC-9138-67F3F30D7896}">
      <dgm:prSet phldrT="[Text]"/>
      <dgm:spPr/>
      <dgm:t>
        <a:bodyPr/>
        <a:lstStyle/>
        <a:p>
          <a:r>
            <a:rPr lang="en-US" dirty="0" err="1"/>
            <a:t>Añadir</a:t>
          </a:r>
          <a:r>
            <a:rPr lang="en-US" dirty="0"/>
            <a:t> </a:t>
          </a:r>
          <a:r>
            <a:rPr lang="en-US" dirty="0" err="1"/>
            <a:t>lúpulos</a:t>
          </a:r>
          <a:r>
            <a:rPr lang="en-US" dirty="0"/>
            <a:t> </a:t>
          </a:r>
          <a:r>
            <a:rPr lang="en-US" dirty="0" err="1"/>
            <a:t>varios</a:t>
          </a:r>
          <a:endParaRPr lang="en-US" dirty="0"/>
        </a:p>
      </dgm:t>
    </dgm:pt>
    <dgm:pt modelId="{34AB6A5D-80CE-4368-BCAB-B724F4CD3FF5}" type="parTrans" cxnId="{95F9CF25-8728-46AC-9351-29EF6BE604FB}">
      <dgm:prSet/>
      <dgm:spPr/>
      <dgm:t>
        <a:bodyPr/>
        <a:lstStyle/>
        <a:p>
          <a:endParaRPr lang="en-US"/>
        </a:p>
      </dgm:t>
    </dgm:pt>
    <dgm:pt modelId="{726AE772-72DF-416E-A408-9A5000B7AC1B}" type="sibTrans" cxnId="{95F9CF25-8728-46AC-9351-29EF6BE604FB}">
      <dgm:prSet/>
      <dgm:spPr/>
      <dgm:t>
        <a:bodyPr/>
        <a:lstStyle/>
        <a:p>
          <a:endParaRPr lang="en-US"/>
        </a:p>
      </dgm:t>
    </dgm:pt>
    <dgm:pt modelId="{21745FC9-8866-4A4C-A4F9-ED6859601D26}">
      <dgm:prSet phldrT="[Text]"/>
      <dgm:spPr/>
      <dgm:t>
        <a:bodyPr/>
        <a:lstStyle/>
        <a:p>
          <a:r>
            <a:rPr lang="en-US" dirty="0" err="1"/>
            <a:t>Enfríar</a:t>
          </a:r>
          <a:r>
            <a:rPr lang="en-US" dirty="0"/>
            <a:t> el </a:t>
          </a:r>
          <a:r>
            <a:rPr lang="en-US" dirty="0" err="1"/>
            <a:t>mosto</a:t>
          </a:r>
          <a:r>
            <a:rPr lang="en-US" dirty="0"/>
            <a:t> lo </a:t>
          </a:r>
          <a:r>
            <a:rPr lang="en-US" dirty="0" err="1"/>
            <a:t>más</a:t>
          </a:r>
          <a:r>
            <a:rPr lang="en-US" dirty="0"/>
            <a:t> </a:t>
          </a:r>
          <a:r>
            <a:rPr lang="en-US" dirty="0" err="1"/>
            <a:t>rápido</a:t>
          </a:r>
          <a:r>
            <a:rPr lang="en-US" dirty="0"/>
            <a:t> </a:t>
          </a:r>
          <a:r>
            <a:rPr lang="en-US" dirty="0" err="1"/>
            <a:t>posible</a:t>
          </a:r>
          <a:endParaRPr lang="en-US" dirty="0"/>
        </a:p>
      </dgm:t>
    </dgm:pt>
    <dgm:pt modelId="{C1CF40B8-09DE-457C-BB0E-35440310F6C1}" type="parTrans" cxnId="{E3A887FE-864F-4F9C-918D-2430653EF25C}">
      <dgm:prSet/>
      <dgm:spPr/>
      <dgm:t>
        <a:bodyPr/>
        <a:lstStyle/>
        <a:p>
          <a:endParaRPr lang="en-US"/>
        </a:p>
      </dgm:t>
    </dgm:pt>
    <dgm:pt modelId="{FED3C452-9AED-49A0-AC4D-295A844B7BDC}" type="sibTrans" cxnId="{E3A887FE-864F-4F9C-918D-2430653EF25C}">
      <dgm:prSet/>
      <dgm:spPr/>
      <dgm:t>
        <a:bodyPr/>
        <a:lstStyle/>
        <a:p>
          <a:endParaRPr lang="en-US"/>
        </a:p>
      </dgm:t>
    </dgm:pt>
    <dgm:pt modelId="{1C8CD9FF-61B7-433B-9E16-B0E1041977DE}">
      <dgm:prSet phldrT="[Text]"/>
      <dgm:spPr/>
      <dgm:t>
        <a:bodyPr/>
        <a:lstStyle/>
        <a:p>
          <a:r>
            <a:rPr lang="en-US" dirty="0"/>
            <a:t>Dry hopping, </a:t>
          </a:r>
          <a:r>
            <a:rPr lang="en-US" dirty="0" err="1"/>
            <a:t>fermentación</a:t>
          </a:r>
          <a:r>
            <a:rPr lang="en-US" dirty="0"/>
            <a:t> y </a:t>
          </a:r>
          <a:r>
            <a:rPr lang="en-US" dirty="0" err="1"/>
            <a:t>lagering</a:t>
          </a:r>
          <a:endParaRPr lang="en-US" dirty="0"/>
        </a:p>
      </dgm:t>
    </dgm:pt>
    <dgm:pt modelId="{85976365-1FE4-47CF-92E7-DA8928080FEB}" type="parTrans" cxnId="{D6C70CC7-1A9C-4315-9A43-BA344D44D99B}">
      <dgm:prSet/>
      <dgm:spPr/>
      <dgm:t>
        <a:bodyPr/>
        <a:lstStyle/>
        <a:p>
          <a:endParaRPr lang="en-US"/>
        </a:p>
      </dgm:t>
    </dgm:pt>
    <dgm:pt modelId="{90E6B0CC-F4BA-47D5-B51E-B27E3BD2008F}" type="sibTrans" cxnId="{D6C70CC7-1A9C-4315-9A43-BA344D44D99B}">
      <dgm:prSet/>
      <dgm:spPr/>
      <dgm:t>
        <a:bodyPr/>
        <a:lstStyle/>
        <a:p>
          <a:endParaRPr lang="en-US"/>
        </a:p>
      </dgm:t>
    </dgm:pt>
    <dgm:pt modelId="{49B4F314-2D51-4861-AD07-ED1BA18BEEEA}">
      <dgm:prSet phldrT="[Text]"/>
      <dgm:spPr/>
      <dgm:t>
        <a:bodyPr/>
        <a:lstStyle/>
        <a:p>
          <a:r>
            <a:rPr lang="en-US" dirty="0"/>
            <a:t>Priming y </a:t>
          </a:r>
          <a:r>
            <a:rPr lang="en-US" dirty="0" err="1"/>
            <a:t>enbotellado</a:t>
          </a:r>
          <a:endParaRPr lang="en-US" dirty="0"/>
        </a:p>
      </dgm:t>
    </dgm:pt>
    <dgm:pt modelId="{CDE6B6D3-EA97-4048-A687-724450D8A1DA}" type="parTrans" cxnId="{986F3E82-34C6-4001-AD2E-D9EDFB335FA7}">
      <dgm:prSet/>
      <dgm:spPr/>
      <dgm:t>
        <a:bodyPr/>
        <a:lstStyle/>
        <a:p>
          <a:endParaRPr lang="en-US"/>
        </a:p>
      </dgm:t>
    </dgm:pt>
    <dgm:pt modelId="{7F74BBCB-40EF-47F6-89FC-A1F6F225EAED}" type="sibTrans" cxnId="{986F3E82-34C6-4001-AD2E-D9EDFB335FA7}">
      <dgm:prSet/>
      <dgm:spPr/>
      <dgm:t>
        <a:bodyPr/>
        <a:lstStyle/>
        <a:p>
          <a:endParaRPr lang="en-US"/>
        </a:p>
      </dgm:t>
    </dgm:pt>
    <dgm:pt modelId="{0F54968D-3BD1-4FF3-AE40-0DB2302EDAEF}">
      <dgm:prSet phldrT="[Text]"/>
      <dgm:spPr/>
      <dgm:t>
        <a:bodyPr/>
        <a:lstStyle/>
        <a:p>
          <a:r>
            <a:rPr lang="en-US" dirty="0"/>
            <a:t>Amigos, </a:t>
          </a:r>
          <a:r>
            <a:rPr lang="en-US" dirty="0" err="1"/>
            <a:t>Diversión</a:t>
          </a:r>
          <a:r>
            <a:rPr lang="en-US" dirty="0"/>
            <a:t> y… ¡</a:t>
          </a:r>
          <a:r>
            <a:rPr lang="en-US" dirty="0" err="1"/>
            <a:t>Cerveza</a:t>
          </a:r>
          <a:r>
            <a:rPr lang="en-US" dirty="0"/>
            <a:t>!</a:t>
          </a:r>
          <a:endParaRPr lang="en-US"/>
        </a:p>
      </dgm:t>
    </dgm:pt>
    <dgm:pt modelId="{825B30C5-AAA3-4E5E-983C-FF4D12242C23}" type="parTrans" cxnId="{50AB8EFC-2EC5-46C8-9D79-2F7580CDF529}">
      <dgm:prSet/>
      <dgm:spPr/>
      <dgm:t>
        <a:bodyPr/>
        <a:lstStyle/>
        <a:p>
          <a:endParaRPr lang="en-US"/>
        </a:p>
      </dgm:t>
    </dgm:pt>
    <dgm:pt modelId="{EEC09584-A8F3-4EBF-9021-E699DF104285}" type="sibTrans" cxnId="{50AB8EFC-2EC5-46C8-9D79-2F7580CDF529}">
      <dgm:prSet/>
      <dgm:spPr/>
      <dgm:t>
        <a:bodyPr/>
        <a:lstStyle/>
        <a:p>
          <a:endParaRPr lang="en-US"/>
        </a:p>
      </dgm:t>
    </dgm:pt>
    <dgm:pt modelId="{DB98D61A-9F3A-4491-9E5D-4E39EF755BF1}" type="pres">
      <dgm:prSet presAssocID="{39CDEA34-D62D-4710-A03A-36B4F02F164C}" presName="linear" presStyleCnt="0">
        <dgm:presLayoutVars>
          <dgm:dir/>
          <dgm:animLvl val="lvl"/>
          <dgm:resizeHandles val="exact"/>
        </dgm:presLayoutVars>
      </dgm:prSet>
      <dgm:spPr/>
    </dgm:pt>
    <dgm:pt modelId="{023D29BB-6970-4C5B-823B-2C1673249AAB}" type="pres">
      <dgm:prSet presAssocID="{9CE7A5DE-966D-4FA0-85DB-38B6623A1C1B}" presName="parentLin" presStyleCnt="0"/>
      <dgm:spPr/>
    </dgm:pt>
    <dgm:pt modelId="{D3E35A87-9018-49F9-A983-0B0937DE8FF6}" type="pres">
      <dgm:prSet presAssocID="{9CE7A5DE-966D-4FA0-85DB-38B6623A1C1B}" presName="parentLeftMargin" presStyleLbl="node1" presStyleIdx="0" presStyleCnt="9"/>
      <dgm:spPr/>
    </dgm:pt>
    <dgm:pt modelId="{01B353BA-45FF-48EC-8E31-078457596DC5}" type="pres">
      <dgm:prSet presAssocID="{9CE7A5DE-966D-4FA0-85DB-38B6623A1C1B}" presName="parentText" presStyleLbl="node1" presStyleIdx="0" presStyleCnt="9" custLinFactNeighborX="34674" custLinFactNeighborY="9705">
        <dgm:presLayoutVars>
          <dgm:chMax val="0"/>
          <dgm:bulletEnabled val="1"/>
        </dgm:presLayoutVars>
      </dgm:prSet>
      <dgm:spPr/>
    </dgm:pt>
    <dgm:pt modelId="{518028E8-041A-4E63-8A1F-873DC4E1313E}" type="pres">
      <dgm:prSet presAssocID="{9CE7A5DE-966D-4FA0-85DB-38B6623A1C1B}" presName="negativeSpace" presStyleCnt="0"/>
      <dgm:spPr/>
    </dgm:pt>
    <dgm:pt modelId="{0C1BAB02-D9B8-414D-B7F4-ABD662F6D58B}" type="pres">
      <dgm:prSet presAssocID="{9CE7A5DE-966D-4FA0-85DB-38B6623A1C1B}" presName="childText" presStyleLbl="conFgAcc1" presStyleIdx="0" presStyleCnt="9">
        <dgm:presLayoutVars>
          <dgm:bulletEnabled val="1"/>
        </dgm:presLayoutVars>
      </dgm:prSet>
      <dgm:spPr/>
    </dgm:pt>
    <dgm:pt modelId="{AD1E419F-9F2E-4C8B-8511-EEEB43D923E2}" type="pres">
      <dgm:prSet presAssocID="{37F3BB6F-AF74-45E7-AE04-705BDDE8BBE7}" presName="spaceBetweenRectangles" presStyleCnt="0"/>
      <dgm:spPr/>
    </dgm:pt>
    <dgm:pt modelId="{583C304A-2092-4404-9556-9DA91FC89624}" type="pres">
      <dgm:prSet presAssocID="{87ACD4D3-D360-463A-B920-A46CD42DC317}" presName="parentLin" presStyleCnt="0"/>
      <dgm:spPr/>
    </dgm:pt>
    <dgm:pt modelId="{F63D8922-8D27-4AF4-9A79-BB8BBF3494A5}" type="pres">
      <dgm:prSet presAssocID="{87ACD4D3-D360-463A-B920-A46CD42DC317}" presName="parentLeftMargin" presStyleLbl="node1" presStyleIdx="0" presStyleCnt="9"/>
      <dgm:spPr/>
    </dgm:pt>
    <dgm:pt modelId="{8FCD6E00-6D1A-42E6-9513-DA1729FC8861}" type="pres">
      <dgm:prSet presAssocID="{87ACD4D3-D360-463A-B920-A46CD42DC317}" presName="parentText" presStyleLbl="node1" presStyleIdx="1" presStyleCnt="9">
        <dgm:presLayoutVars>
          <dgm:chMax val="0"/>
          <dgm:bulletEnabled val="1"/>
        </dgm:presLayoutVars>
      </dgm:prSet>
      <dgm:spPr>
        <a:xfrm>
          <a:off x="226324" y="734881"/>
          <a:ext cx="3168543" cy="383760"/>
        </a:xfrm>
        <a:prstGeom prst="roundRect">
          <a:avLst/>
        </a:prstGeom>
      </dgm:spPr>
    </dgm:pt>
    <dgm:pt modelId="{5390FA27-EF93-4B19-921D-389B919654DF}" type="pres">
      <dgm:prSet presAssocID="{87ACD4D3-D360-463A-B920-A46CD42DC317}" presName="negativeSpace" presStyleCnt="0"/>
      <dgm:spPr/>
    </dgm:pt>
    <dgm:pt modelId="{B1009584-9CF4-47C3-A374-64F4D7E378B8}" type="pres">
      <dgm:prSet presAssocID="{87ACD4D3-D360-463A-B920-A46CD42DC317}" presName="childText" presStyleLbl="conFgAcc1" presStyleIdx="1" presStyleCnt="9">
        <dgm:presLayoutVars>
          <dgm:bulletEnabled val="1"/>
        </dgm:presLayoutVars>
      </dgm:prSet>
      <dgm:spPr/>
    </dgm:pt>
    <dgm:pt modelId="{0E7A659E-4A05-401D-817C-E2D664F8E34B}" type="pres">
      <dgm:prSet presAssocID="{60788010-421F-4939-A6AB-EF69A1A837F1}" presName="spaceBetweenRectangles" presStyleCnt="0"/>
      <dgm:spPr/>
    </dgm:pt>
    <dgm:pt modelId="{B6C5A961-17D0-4EAA-9DB3-685508BAB74E}" type="pres">
      <dgm:prSet presAssocID="{00B92437-9C88-4EDE-83B5-37B9852CB891}" presName="parentLin" presStyleCnt="0"/>
      <dgm:spPr/>
    </dgm:pt>
    <dgm:pt modelId="{A2D37686-DA88-4BF6-8415-BC28AE40C9E9}" type="pres">
      <dgm:prSet presAssocID="{00B92437-9C88-4EDE-83B5-37B9852CB891}" presName="parentLeftMargin" presStyleLbl="node1" presStyleIdx="1" presStyleCnt="9"/>
      <dgm:spPr/>
    </dgm:pt>
    <dgm:pt modelId="{E6622C42-1FB4-45B8-B6DA-C5DFE09ED47F}" type="pres">
      <dgm:prSet presAssocID="{00B92437-9C88-4EDE-83B5-37B9852CB891}" presName="parentText" presStyleLbl="node1" presStyleIdx="2" presStyleCnt="9">
        <dgm:presLayoutVars>
          <dgm:chMax val="0"/>
          <dgm:bulletEnabled val="1"/>
        </dgm:presLayoutVars>
      </dgm:prSet>
      <dgm:spPr/>
    </dgm:pt>
    <dgm:pt modelId="{563C3925-E897-4EDD-AD77-BFC6CF9B309A}" type="pres">
      <dgm:prSet presAssocID="{00B92437-9C88-4EDE-83B5-37B9852CB891}" presName="negativeSpace" presStyleCnt="0"/>
      <dgm:spPr/>
    </dgm:pt>
    <dgm:pt modelId="{868717DE-3744-415E-82CB-CAD8BEAEA40A}" type="pres">
      <dgm:prSet presAssocID="{00B92437-9C88-4EDE-83B5-37B9852CB891}" presName="childText" presStyleLbl="conFgAcc1" presStyleIdx="2" presStyleCnt="9">
        <dgm:presLayoutVars>
          <dgm:bulletEnabled val="1"/>
        </dgm:presLayoutVars>
      </dgm:prSet>
      <dgm:spPr/>
    </dgm:pt>
    <dgm:pt modelId="{031E0326-C3F3-4ACA-983F-BFC8EED885F5}" type="pres">
      <dgm:prSet presAssocID="{41A6221E-7F39-4B77-84F2-F1AA3D2E83F5}" presName="spaceBetweenRectangles" presStyleCnt="0"/>
      <dgm:spPr/>
    </dgm:pt>
    <dgm:pt modelId="{A228A0AE-FEDB-449C-91CF-5689CFD25363}" type="pres">
      <dgm:prSet presAssocID="{226133B1-8B5A-46C2-9F2B-BEEE4F8F3F07}" presName="parentLin" presStyleCnt="0"/>
      <dgm:spPr/>
    </dgm:pt>
    <dgm:pt modelId="{3688DABB-22BC-4E72-98FE-B9F99E8923DF}" type="pres">
      <dgm:prSet presAssocID="{226133B1-8B5A-46C2-9F2B-BEEE4F8F3F07}" presName="parentLeftMargin" presStyleLbl="node1" presStyleIdx="2" presStyleCnt="9"/>
      <dgm:spPr/>
    </dgm:pt>
    <dgm:pt modelId="{3F342173-6873-40A7-882D-61C0B1E9C8A2}" type="pres">
      <dgm:prSet presAssocID="{226133B1-8B5A-46C2-9F2B-BEEE4F8F3F07}" presName="parentText" presStyleLbl="node1" presStyleIdx="3" presStyleCnt="9">
        <dgm:presLayoutVars>
          <dgm:chMax val="0"/>
          <dgm:bulletEnabled val="1"/>
        </dgm:presLayoutVars>
      </dgm:prSet>
      <dgm:spPr/>
    </dgm:pt>
    <dgm:pt modelId="{82218A48-C8BF-4101-AFF4-D9B94291A406}" type="pres">
      <dgm:prSet presAssocID="{226133B1-8B5A-46C2-9F2B-BEEE4F8F3F07}" presName="negativeSpace" presStyleCnt="0"/>
      <dgm:spPr/>
    </dgm:pt>
    <dgm:pt modelId="{D0248E28-D9DB-4FBF-AAC5-1EADD1478D6B}" type="pres">
      <dgm:prSet presAssocID="{226133B1-8B5A-46C2-9F2B-BEEE4F8F3F07}" presName="childText" presStyleLbl="conFgAcc1" presStyleIdx="3" presStyleCnt="9">
        <dgm:presLayoutVars>
          <dgm:bulletEnabled val="1"/>
        </dgm:presLayoutVars>
      </dgm:prSet>
      <dgm:spPr/>
    </dgm:pt>
    <dgm:pt modelId="{F5A60E97-4B9C-4FF7-AA99-51DB8B6D498B}" type="pres">
      <dgm:prSet presAssocID="{69DE3F71-2CCD-4F92-94F9-2DFE58B4A9A9}" presName="spaceBetweenRectangles" presStyleCnt="0"/>
      <dgm:spPr/>
    </dgm:pt>
    <dgm:pt modelId="{1EA6D96C-9681-41E7-AF29-0B91990559F9}" type="pres">
      <dgm:prSet presAssocID="{7B2E7816-7AB5-42BC-9138-67F3F30D7896}" presName="parentLin" presStyleCnt="0"/>
      <dgm:spPr/>
    </dgm:pt>
    <dgm:pt modelId="{8F2C7351-B773-4094-8EAD-A62E8A9ED9FF}" type="pres">
      <dgm:prSet presAssocID="{7B2E7816-7AB5-42BC-9138-67F3F30D7896}" presName="parentLeftMargin" presStyleLbl="node1" presStyleIdx="3" presStyleCnt="9"/>
      <dgm:spPr/>
    </dgm:pt>
    <dgm:pt modelId="{D8961B87-E226-4DFE-BF10-7BF077492618}" type="pres">
      <dgm:prSet presAssocID="{7B2E7816-7AB5-42BC-9138-67F3F30D7896}" presName="parentText" presStyleLbl="node1" presStyleIdx="4" presStyleCnt="9">
        <dgm:presLayoutVars>
          <dgm:chMax val="0"/>
          <dgm:bulletEnabled val="1"/>
        </dgm:presLayoutVars>
      </dgm:prSet>
      <dgm:spPr/>
    </dgm:pt>
    <dgm:pt modelId="{1E1297D1-6521-448F-9624-85E65A1EB80D}" type="pres">
      <dgm:prSet presAssocID="{7B2E7816-7AB5-42BC-9138-67F3F30D7896}" presName="negativeSpace" presStyleCnt="0"/>
      <dgm:spPr/>
    </dgm:pt>
    <dgm:pt modelId="{6658DF93-2036-4643-B791-9407798FB2EF}" type="pres">
      <dgm:prSet presAssocID="{7B2E7816-7AB5-42BC-9138-67F3F30D7896}" presName="childText" presStyleLbl="conFgAcc1" presStyleIdx="4" presStyleCnt="9">
        <dgm:presLayoutVars>
          <dgm:bulletEnabled val="1"/>
        </dgm:presLayoutVars>
      </dgm:prSet>
      <dgm:spPr/>
    </dgm:pt>
    <dgm:pt modelId="{EF9FB62F-FE6C-46C0-A519-9C7478BA1D25}" type="pres">
      <dgm:prSet presAssocID="{726AE772-72DF-416E-A408-9A5000B7AC1B}" presName="spaceBetweenRectangles" presStyleCnt="0"/>
      <dgm:spPr/>
    </dgm:pt>
    <dgm:pt modelId="{E630E618-2A05-42D3-8AD7-296873AF7D80}" type="pres">
      <dgm:prSet presAssocID="{21745FC9-8866-4A4C-A4F9-ED6859601D26}" presName="parentLin" presStyleCnt="0"/>
      <dgm:spPr/>
    </dgm:pt>
    <dgm:pt modelId="{9E939887-2A86-4445-BD1F-03A769FA7C39}" type="pres">
      <dgm:prSet presAssocID="{21745FC9-8866-4A4C-A4F9-ED6859601D26}" presName="parentLeftMargin" presStyleLbl="node1" presStyleIdx="4" presStyleCnt="9"/>
      <dgm:spPr/>
    </dgm:pt>
    <dgm:pt modelId="{FA123A13-52FC-4F95-935C-FFA1EBE8B7F5}" type="pres">
      <dgm:prSet presAssocID="{21745FC9-8866-4A4C-A4F9-ED6859601D26}" presName="parentText" presStyleLbl="node1" presStyleIdx="5" presStyleCnt="9">
        <dgm:presLayoutVars>
          <dgm:chMax val="0"/>
          <dgm:bulletEnabled val="1"/>
        </dgm:presLayoutVars>
      </dgm:prSet>
      <dgm:spPr/>
    </dgm:pt>
    <dgm:pt modelId="{4FA5A30F-6533-4501-883E-81303EE3156A}" type="pres">
      <dgm:prSet presAssocID="{21745FC9-8866-4A4C-A4F9-ED6859601D26}" presName="negativeSpace" presStyleCnt="0"/>
      <dgm:spPr/>
    </dgm:pt>
    <dgm:pt modelId="{5910A872-DD42-4CA5-9297-5C1EC10FE46D}" type="pres">
      <dgm:prSet presAssocID="{21745FC9-8866-4A4C-A4F9-ED6859601D26}" presName="childText" presStyleLbl="conFgAcc1" presStyleIdx="5" presStyleCnt="9">
        <dgm:presLayoutVars>
          <dgm:bulletEnabled val="1"/>
        </dgm:presLayoutVars>
      </dgm:prSet>
      <dgm:spPr/>
    </dgm:pt>
    <dgm:pt modelId="{DB41243A-DB60-48EE-B0B7-A92AF8F89E4A}" type="pres">
      <dgm:prSet presAssocID="{FED3C452-9AED-49A0-AC4D-295A844B7BDC}" presName="spaceBetweenRectangles" presStyleCnt="0"/>
      <dgm:spPr/>
    </dgm:pt>
    <dgm:pt modelId="{DAE2626C-19A6-4DFF-AD0D-8657E8290638}" type="pres">
      <dgm:prSet presAssocID="{1C8CD9FF-61B7-433B-9E16-B0E1041977DE}" presName="parentLin" presStyleCnt="0"/>
      <dgm:spPr/>
    </dgm:pt>
    <dgm:pt modelId="{4A17B6F7-210F-4F97-8BEB-76E8E029705C}" type="pres">
      <dgm:prSet presAssocID="{1C8CD9FF-61B7-433B-9E16-B0E1041977DE}" presName="parentLeftMargin" presStyleLbl="node1" presStyleIdx="5" presStyleCnt="9"/>
      <dgm:spPr/>
    </dgm:pt>
    <dgm:pt modelId="{C532C3A0-D308-46FA-A8E7-0F2605CB06A5}" type="pres">
      <dgm:prSet presAssocID="{1C8CD9FF-61B7-433B-9E16-B0E1041977DE}" presName="parentText" presStyleLbl="node1" presStyleIdx="6" presStyleCnt="9">
        <dgm:presLayoutVars>
          <dgm:chMax val="0"/>
          <dgm:bulletEnabled val="1"/>
        </dgm:presLayoutVars>
      </dgm:prSet>
      <dgm:spPr/>
    </dgm:pt>
    <dgm:pt modelId="{F2D69DBE-922A-4107-A3B0-AF62A0DF95BB}" type="pres">
      <dgm:prSet presAssocID="{1C8CD9FF-61B7-433B-9E16-B0E1041977DE}" presName="negativeSpace" presStyleCnt="0"/>
      <dgm:spPr/>
    </dgm:pt>
    <dgm:pt modelId="{6930DA6B-DA77-46CA-8CA1-EE8D1FD34829}" type="pres">
      <dgm:prSet presAssocID="{1C8CD9FF-61B7-433B-9E16-B0E1041977DE}" presName="childText" presStyleLbl="conFgAcc1" presStyleIdx="6" presStyleCnt="9">
        <dgm:presLayoutVars>
          <dgm:bulletEnabled val="1"/>
        </dgm:presLayoutVars>
      </dgm:prSet>
      <dgm:spPr/>
    </dgm:pt>
    <dgm:pt modelId="{DBBFA647-BEEE-4EFF-BE29-AC1A3C3F717D}" type="pres">
      <dgm:prSet presAssocID="{90E6B0CC-F4BA-47D5-B51E-B27E3BD2008F}" presName="spaceBetweenRectangles" presStyleCnt="0"/>
      <dgm:spPr/>
    </dgm:pt>
    <dgm:pt modelId="{7FE25845-D96E-41F7-B5DA-FCCC8C7DD03B}" type="pres">
      <dgm:prSet presAssocID="{49B4F314-2D51-4861-AD07-ED1BA18BEEEA}" presName="parentLin" presStyleCnt="0"/>
      <dgm:spPr/>
    </dgm:pt>
    <dgm:pt modelId="{62730A9A-ABB3-49A7-A821-B917586767B5}" type="pres">
      <dgm:prSet presAssocID="{49B4F314-2D51-4861-AD07-ED1BA18BEEEA}" presName="parentLeftMargin" presStyleLbl="node1" presStyleIdx="6" presStyleCnt="9"/>
      <dgm:spPr/>
    </dgm:pt>
    <dgm:pt modelId="{90CEF72E-6139-46F2-BF87-A06773AC4F8F}" type="pres">
      <dgm:prSet presAssocID="{49B4F314-2D51-4861-AD07-ED1BA18BEEEA}" presName="parentText" presStyleLbl="node1" presStyleIdx="7" presStyleCnt="9">
        <dgm:presLayoutVars>
          <dgm:chMax val="0"/>
          <dgm:bulletEnabled val="1"/>
        </dgm:presLayoutVars>
      </dgm:prSet>
      <dgm:spPr/>
    </dgm:pt>
    <dgm:pt modelId="{74E0CC4D-1D4F-4CC7-8994-FC7B1146BC2B}" type="pres">
      <dgm:prSet presAssocID="{49B4F314-2D51-4861-AD07-ED1BA18BEEEA}" presName="negativeSpace" presStyleCnt="0"/>
      <dgm:spPr/>
    </dgm:pt>
    <dgm:pt modelId="{AFECCFD0-FD36-452E-85A3-00E2CBA56D47}" type="pres">
      <dgm:prSet presAssocID="{49B4F314-2D51-4861-AD07-ED1BA18BEEEA}" presName="childText" presStyleLbl="conFgAcc1" presStyleIdx="7" presStyleCnt="9">
        <dgm:presLayoutVars>
          <dgm:bulletEnabled val="1"/>
        </dgm:presLayoutVars>
      </dgm:prSet>
      <dgm:spPr/>
    </dgm:pt>
    <dgm:pt modelId="{37F78FE6-A9D1-4633-AE71-5EAE9F00FBD7}" type="pres">
      <dgm:prSet presAssocID="{7F74BBCB-40EF-47F6-89FC-A1F6F225EAED}" presName="spaceBetweenRectangles" presStyleCnt="0"/>
      <dgm:spPr/>
    </dgm:pt>
    <dgm:pt modelId="{E0ECBCB6-69D5-46B6-BB22-99481B22C024}" type="pres">
      <dgm:prSet presAssocID="{0F54968D-3BD1-4FF3-AE40-0DB2302EDAEF}" presName="parentLin" presStyleCnt="0"/>
      <dgm:spPr/>
    </dgm:pt>
    <dgm:pt modelId="{A7581E31-3E41-4FB9-A080-F0840BEDFEDB}" type="pres">
      <dgm:prSet presAssocID="{0F54968D-3BD1-4FF3-AE40-0DB2302EDAEF}" presName="parentLeftMargin" presStyleLbl="node1" presStyleIdx="7" presStyleCnt="9"/>
      <dgm:spPr/>
    </dgm:pt>
    <dgm:pt modelId="{6326E933-AC65-4874-BB13-2E38331DA724}" type="pres">
      <dgm:prSet presAssocID="{0F54968D-3BD1-4FF3-AE40-0DB2302EDAEF}" presName="parentText" presStyleLbl="node1" presStyleIdx="8" presStyleCnt="9">
        <dgm:presLayoutVars>
          <dgm:chMax val="0"/>
          <dgm:bulletEnabled val="1"/>
        </dgm:presLayoutVars>
      </dgm:prSet>
      <dgm:spPr/>
    </dgm:pt>
    <dgm:pt modelId="{6539C13F-E7A4-4815-8122-E57E96895268}" type="pres">
      <dgm:prSet presAssocID="{0F54968D-3BD1-4FF3-AE40-0DB2302EDAEF}" presName="negativeSpace" presStyleCnt="0"/>
      <dgm:spPr/>
    </dgm:pt>
    <dgm:pt modelId="{5074AF73-EFA9-495D-89FD-354CB171EACA}" type="pres">
      <dgm:prSet presAssocID="{0F54968D-3BD1-4FF3-AE40-0DB2302EDAEF}" presName="childText" presStyleLbl="conFgAcc1" presStyleIdx="8" presStyleCnt="9">
        <dgm:presLayoutVars>
          <dgm:bulletEnabled val="1"/>
        </dgm:presLayoutVars>
      </dgm:prSet>
      <dgm:spPr/>
    </dgm:pt>
  </dgm:ptLst>
  <dgm:cxnLst>
    <dgm:cxn modelId="{986F3E82-34C6-4001-AD2E-D9EDFB335FA7}" srcId="{39CDEA34-D62D-4710-A03A-36B4F02F164C}" destId="{49B4F314-2D51-4861-AD07-ED1BA18BEEEA}" srcOrd="7" destOrd="0" parTransId="{CDE6B6D3-EA97-4048-A687-724450D8A1DA}" sibTransId="{7F74BBCB-40EF-47F6-89FC-A1F6F225EAED}"/>
    <dgm:cxn modelId="{5D619439-423A-4280-9F26-97F71249B01D}" type="presOf" srcId="{00B92437-9C88-4EDE-83B5-37B9852CB891}" destId="{A2D37686-DA88-4BF6-8415-BC28AE40C9E9}" srcOrd="0" destOrd="0" presId="urn:microsoft.com/office/officeart/2005/8/layout/list1"/>
    <dgm:cxn modelId="{D79D5D57-AB7D-43CD-98A1-7029C9E8D90F}" type="presOf" srcId="{1C8CD9FF-61B7-433B-9E16-B0E1041977DE}" destId="{C532C3A0-D308-46FA-A8E7-0F2605CB06A5}" srcOrd="1" destOrd="0" presId="urn:microsoft.com/office/officeart/2005/8/layout/list1"/>
    <dgm:cxn modelId="{B20EABCC-A2BA-475F-BF06-598F9581F583}" type="presOf" srcId="{21745FC9-8866-4A4C-A4F9-ED6859601D26}" destId="{FA123A13-52FC-4F95-935C-FFA1EBE8B7F5}" srcOrd="1" destOrd="0" presId="urn:microsoft.com/office/officeart/2005/8/layout/list1"/>
    <dgm:cxn modelId="{50AB8EFC-2EC5-46C8-9D79-2F7580CDF529}" srcId="{39CDEA34-D62D-4710-A03A-36B4F02F164C}" destId="{0F54968D-3BD1-4FF3-AE40-0DB2302EDAEF}" srcOrd="8" destOrd="0" parTransId="{825B30C5-AAA3-4E5E-983C-FF4D12242C23}" sibTransId="{EEC09584-A8F3-4EBF-9021-E699DF104285}"/>
    <dgm:cxn modelId="{C0B53027-345F-44E9-8CD4-7ACF8B745C17}" type="presOf" srcId="{1C8CD9FF-61B7-433B-9E16-B0E1041977DE}" destId="{4A17B6F7-210F-4F97-8BEB-76E8E029705C}" srcOrd="0" destOrd="0" presId="urn:microsoft.com/office/officeart/2005/8/layout/list1"/>
    <dgm:cxn modelId="{F0727DD7-A4EB-4730-969B-8BB0C20A7A01}" type="presOf" srcId="{21745FC9-8866-4A4C-A4F9-ED6859601D26}" destId="{9E939887-2A86-4445-BD1F-03A769FA7C39}" srcOrd="0" destOrd="0" presId="urn:microsoft.com/office/officeart/2005/8/layout/list1"/>
    <dgm:cxn modelId="{AD6BD240-C91F-4480-8D35-4AF2C7EDFECF}" type="presOf" srcId="{39CDEA34-D62D-4710-A03A-36B4F02F164C}" destId="{DB98D61A-9F3A-4491-9E5D-4E39EF755BF1}" srcOrd="0" destOrd="0" presId="urn:microsoft.com/office/officeart/2005/8/layout/list1"/>
    <dgm:cxn modelId="{2D9AD734-99C0-49CC-8EF9-2FA93B1EBC37}" type="presOf" srcId="{0F54968D-3BD1-4FF3-AE40-0DB2302EDAEF}" destId="{A7581E31-3E41-4FB9-A080-F0840BEDFEDB}" srcOrd="0" destOrd="0" presId="urn:microsoft.com/office/officeart/2005/8/layout/list1"/>
    <dgm:cxn modelId="{3393538A-5C6C-40B0-AF82-E8CDE43AEA09}" type="presOf" srcId="{226133B1-8B5A-46C2-9F2B-BEEE4F8F3F07}" destId="{3688DABB-22BC-4E72-98FE-B9F99E8923DF}" srcOrd="0" destOrd="0" presId="urn:microsoft.com/office/officeart/2005/8/layout/list1"/>
    <dgm:cxn modelId="{81A466A0-CB50-4070-B6A7-F432FBBFD936}" type="presOf" srcId="{9CE7A5DE-966D-4FA0-85DB-38B6623A1C1B}" destId="{D3E35A87-9018-49F9-A983-0B0937DE8FF6}" srcOrd="0" destOrd="0" presId="urn:microsoft.com/office/officeart/2005/8/layout/list1"/>
    <dgm:cxn modelId="{D6C70CC7-1A9C-4315-9A43-BA344D44D99B}" srcId="{39CDEA34-D62D-4710-A03A-36B4F02F164C}" destId="{1C8CD9FF-61B7-433B-9E16-B0E1041977DE}" srcOrd="6" destOrd="0" parTransId="{85976365-1FE4-47CF-92E7-DA8928080FEB}" sibTransId="{90E6B0CC-F4BA-47D5-B51E-B27E3BD2008F}"/>
    <dgm:cxn modelId="{A1D355E9-B884-449A-83EB-3CB83C3F39D5}" type="presOf" srcId="{87ACD4D3-D360-463A-B920-A46CD42DC317}" destId="{8FCD6E00-6D1A-42E6-9513-DA1729FC8861}" srcOrd="1" destOrd="0" presId="urn:microsoft.com/office/officeart/2005/8/layout/list1"/>
    <dgm:cxn modelId="{E5B0F31A-AAEE-4A26-86AD-657DA2828DF6}" type="presOf" srcId="{00B92437-9C88-4EDE-83B5-37B9852CB891}" destId="{E6622C42-1FB4-45B8-B6DA-C5DFE09ED47F}" srcOrd="1" destOrd="0" presId="urn:microsoft.com/office/officeart/2005/8/layout/list1"/>
    <dgm:cxn modelId="{1374722B-DCD7-4D66-9A75-267697357B6D}" type="presOf" srcId="{7B2E7816-7AB5-42BC-9138-67F3F30D7896}" destId="{D8961B87-E226-4DFE-BF10-7BF077492618}" srcOrd="1" destOrd="0" presId="urn:microsoft.com/office/officeart/2005/8/layout/list1"/>
    <dgm:cxn modelId="{E3A887FE-864F-4F9C-918D-2430653EF25C}" srcId="{39CDEA34-D62D-4710-A03A-36B4F02F164C}" destId="{21745FC9-8866-4A4C-A4F9-ED6859601D26}" srcOrd="5" destOrd="0" parTransId="{C1CF40B8-09DE-457C-BB0E-35440310F6C1}" sibTransId="{FED3C452-9AED-49A0-AC4D-295A844B7BDC}"/>
    <dgm:cxn modelId="{5F56C65E-9F86-43FA-B2C7-68E0982AE191}" type="presOf" srcId="{49B4F314-2D51-4861-AD07-ED1BA18BEEEA}" destId="{90CEF72E-6139-46F2-BF87-A06773AC4F8F}" srcOrd="1" destOrd="0" presId="urn:microsoft.com/office/officeart/2005/8/layout/list1"/>
    <dgm:cxn modelId="{4C7AF9EB-AE23-443E-8B28-6A98D1F37E9B}" srcId="{39CDEA34-D62D-4710-A03A-36B4F02F164C}" destId="{226133B1-8B5A-46C2-9F2B-BEEE4F8F3F07}" srcOrd="3" destOrd="0" parTransId="{5C6BE2C4-A532-42E6-9BD8-875285DDEBD9}" sibTransId="{69DE3F71-2CCD-4F92-94F9-2DFE58B4A9A9}"/>
    <dgm:cxn modelId="{5CD20620-7CE4-47A5-B7C3-0F5234F43694}" type="presOf" srcId="{87ACD4D3-D360-463A-B920-A46CD42DC317}" destId="{F63D8922-8D27-4AF4-9A79-BB8BBF3494A5}" srcOrd="0" destOrd="0" presId="urn:microsoft.com/office/officeart/2005/8/layout/list1"/>
    <dgm:cxn modelId="{94920EF0-13AC-4994-9923-0A42916B4C38}" srcId="{39CDEA34-D62D-4710-A03A-36B4F02F164C}" destId="{00B92437-9C88-4EDE-83B5-37B9852CB891}" srcOrd="2" destOrd="0" parTransId="{E53342E3-0080-4E8F-A842-559EB0313629}" sibTransId="{41A6221E-7F39-4B77-84F2-F1AA3D2E83F5}"/>
    <dgm:cxn modelId="{D7BE9163-D84B-4956-8F5B-6892CCCE4922}" srcId="{39CDEA34-D62D-4710-A03A-36B4F02F164C}" destId="{87ACD4D3-D360-463A-B920-A46CD42DC317}" srcOrd="1" destOrd="0" parTransId="{7F2F44AD-6388-4B77-8C1C-D04273202BAB}" sibTransId="{60788010-421F-4939-A6AB-EF69A1A837F1}"/>
    <dgm:cxn modelId="{AA24780B-F2AD-491D-B888-D3F8A796B4E3}" type="presOf" srcId="{0F54968D-3BD1-4FF3-AE40-0DB2302EDAEF}" destId="{6326E933-AC65-4874-BB13-2E38331DA724}" srcOrd="1" destOrd="0" presId="urn:microsoft.com/office/officeart/2005/8/layout/list1"/>
    <dgm:cxn modelId="{C27D55BC-3F9B-436B-975A-B813C077BE0A}" type="presOf" srcId="{226133B1-8B5A-46C2-9F2B-BEEE4F8F3F07}" destId="{3F342173-6873-40A7-882D-61C0B1E9C8A2}" srcOrd="1" destOrd="0" presId="urn:microsoft.com/office/officeart/2005/8/layout/list1"/>
    <dgm:cxn modelId="{5E96EC31-1554-401C-821E-11F79E60CC34}" type="presOf" srcId="{9CE7A5DE-966D-4FA0-85DB-38B6623A1C1B}" destId="{01B353BA-45FF-48EC-8E31-078457596DC5}" srcOrd="1" destOrd="0" presId="urn:microsoft.com/office/officeart/2005/8/layout/list1"/>
    <dgm:cxn modelId="{50F1922E-D9CE-4D3B-BCB2-8CA6F663990E}" type="presOf" srcId="{7B2E7816-7AB5-42BC-9138-67F3F30D7896}" destId="{8F2C7351-B773-4094-8EAD-A62E8A9ED9FF}" srcOrd="0" destOrd="0" presId="urn:microsoft.com/office/officeart/2005/8/layout/list1"/>
    <dgm:cxn modelId="{BEB94EE5-F4E1-4936-97FE-35A21D178491}" srcId="{39CDEA34-D62D-4710-A03A-36B4F02F164C}" destId="{9CE7A5DE-966D-4FA0-85DB-38B6623A1C1B}" srcOrd="0" destOrd="0" parTransId="{55B54B6D-557E-45EF-8449-63787F3675BF}" sibTransId="{37F3BB6F-AF74-45E7-AE04-705BDDE8BBE7}"/>
    <dgm:cxn modelId="{95F9CF25-8728-46AC-9351-29EF6BE604FB}" srcId="{39CDEA34-D62D-4710-A03A-36B4F02F164C}" destId="{7B2E7816-7AB5-42BC-9138-67F3F30D7896}" srcOrd="4" destOrd="0" parTransId="{34AB6A5D-80CE-4368-BCAB-B724F4CD3FF5}" sibTransId="{726AE772-72DF-416E-A408-9A5000B7AC1B}"/>
    <dgm:cxn modelId="{318C979F-78EC-4CA7-B5DA-B33CC90A657D}" type="presOf" srcId="{49B4F314-2D51-4861-AD07-ED1BA18BEEEA}" destId="{62730A9A-ABB3-49A7-A821-B917586767B5}" srcOrd="0" destOrd="0" presId="urn:microsoft.com/office/officeart/2005/8/layout/list1"/>
    <dgm:cxn modelId="{3DD5869B-9368-4E08-86C7-C1E40615D43B}" type="presParOf" srcId="{DB98D61A-9F3A-4491-9E5D-4E39EF755BF1}" destId="{023D29BB-6970-4C5B-823B-2C1673249AAB}" srcOrd="0" destOrd="0" presId="urn:microsoft.com/office/officeart/2005/8/layout/list1"/>
    <dgm:cxn modelId="{5E6F1522-9203-465F-8EFF-017656B54B17}" type="presParOf" srcId="{023D29BB-6970-4C5B-823B-2C1673249AAB}" destId="{D3E35A87-9018-49F9-A983-0B0937DE8FF6}" srcOrd="0" destOrd="0" presId="urn:microsoft.com/office/officeart/2005/8/layout/list1"/>
    <dgm:cxn modelId="{4A8D8501-1D04-40F8-8AA8-240D11CF9299}" type="presParOf" srcId="{023D29BB-6970-4C5B-823B-2C1673249AAB}" destId="{01B353BA-45FF-48EC-8E31-078457596DC5}" srcOrd="1" destOrd="0" presId="urn:microsoft.com/office/officeart/2005/8/layout/list1"/>
    <dgm:cxn modelId="{2C20E880-B6C4-4BF0-BF41-653B8EEF67D3}" type="presParOf" srcId="{DB98D61A-9F3A-4491-9E5D-4E39EF755BF1}" destId="{518028E8-041A-4E63-8A1F-873DC4E1313E}" srcOrd="1" destOrd="0" presId="urn:microsoft.com/office/officeart/2005/8/layout/list1"/>
    <dgm:cxn modelId="{3343F575-AB2D-407C-A3D4-A1ED58B12998}" type="presParOf" srcId="{DB98D61A-9F3A-4491-9E5D-4E39EF755BF1}" destId="{0C1BAB02-D9B8-414D-B7F4-ABD662F6D58B}" srcOrd="2" destOrd="0" presId="urn:microsoft.com/office/officeart/2005/8/layout/list1"/>
    <dgm:cxn modelId="{1FAB13DC-4A21-484F-A528-CED7370C7F56}" type="presParOf" srcId="{DB98D61A-9F3A-4491-9E5D-4E39EF755BF1}" destId="{AD1E419F-9F2E-4C8B-8511-EEEB43D923E2}" srcOrd="3" destOrd="0" presId="urn:microsoft.com/office/officeart/2005/8/layout/list1"/>
    <dgm:cxn modelId="{45F684F2-B25E-47FA-8B94-34BEBC1F64AB}" type="presParOf" srcId="{DB98D61A-9F3A-4491-9E5D-4E39EF755BF1}" destId="{583C304A-2092-4404-9556-9DA91FC89624}" srcOrd="4" destOrd="0" presId="urn:microsoft.com/office/officeart/2005/8/layout/list1"/>
    <dgm:cxn modelId="{73C8C3EA-AB34-4A40-9BFC-7B7FB5DF8652}" type="presParOf" srcId="{583C304A-2092-4404-9556-9DA91FC89624}" destId="{F63D8922-8D27-4AF4-9A79-BB8BBF3494A5}" srcOrd="0" destOrd="0" presId="urn:microsoft.com/office/officeart/2005/8/layout/list1"/>
    <dgm:cxn modelId="{FDC7A00F-6B4D-4DB5-A819-F89E198548F5}" type="presParOf" srcId="{583C304A-2092-4404-9556-9DA91FC89624}" destId="{8FCD6E00-6D1A-42E6-9513-DA1729FC8861}" srcOrd="1" destOrd="0" presId="urn:microsoft.com/office/officeart/2005/8/layout/list1"/>
    <dgm:cxn modelId="{7C91FFDC-4F7F-4E5C-8B09-64815C8E98D6}" type="presParOf" srcId="{DB98D61A-9F3A-4491-9E5D-4E39EF755BF1}" destId="{5390FA27-EF93-4B19-921D-389B919654DF}" srcOrd="5" destOrd="0" presId="urn:microsoft.com/office/officeart/2005/8/layout/list1"/>
    <dgm:cxn modelId="{AFB6B6FB-C1E4-4FAD-AD1B-194C9100C881}" type="presParOf" srcId="{DB98D61A-9F3A-4491-9E5D-4E39EF755BF1}" destId="{B1009584-9CF4-47C3-A374-64F4D7E378B8}" srcOrd="6" destOrd="0" presId="urn:microsoft.com/office/officeart/2005/8/layout/list1"/>
    <dgm:cxn modelId="{45DED3C6-96C5-4671-BCA4-821E7BED11E8}" type="presParOf" srcId="{DB98D61A-9F3A-4491-9E5D-4E39EF755BF1}" destId="{0E7A659E-4A05-401D-817C-E2D664F8E34B}" srcOrd="7" destOrd="0" presId="urn:microsoft.com/office/officeart/2005/8/layout/list1"/>
    <dgm:cxn modelId="{7A354EBE-5347-4547-93D4-68717CD7F9D3}" type="presParOf" srcId="{DB98D61A-9F3A-4491-9E5D-4E39EF755BF1}" destId="{B6C5A961-17D0-4EAA-9DB3-685508BAB74E}" srcOrd="8" destOrd="0" presId="urn:microsoft.com/office/officeart/2005/8/layout/list1"/>
    <dgm:cxn modelId="{1EC7FDB0-9F4D-4502-9B58-5D3307F2153B}" type="presParOf" srcId="{B6C5A961-17D0-4EAA-9DB3-685508BAB74E}" destId="{A2D37686-DA88-4BF6-8415-BC28AE40C9E9}" srcOrd="0" destOrd="0" presId="urn:microsoft.com/office/officeart/2005/8/layout/list1"/>
    <dgm:cxn modelId="{049AEF30-97EA-4B8F-805F-E094719B158C}" type="presParOf" srcId="{B6C5A961-17D0-4EAA-9DB3-685508BAB74E}" destId="{E6622C42-1FB4-45B8-B6DA-C5DFE09ED47F}" srcOrd="1" destOrd="0" presId="urn:microsoft.com/office/officeart/2005/8/layout/list1"/>
    <dgm:cxn modelId="{B0048E41-FFD4-4E77-920A-1671D67D0E68}" type="presParOf" srcId="{DB98D61A-9F3A-4491-9E5D-4E39EF755BF1}" destId="{563C3925-E897-4EDD-AD77-BFC6CF9B309A}" srcOrd="9" destOrd="0" presId="urn:microsoft.com/office/officeart/2005/8/layout/list1"/>
    <dgm:cxn modelId="{9F019C06-33F4-4E18-975B-93678EBD7940}" type="presParOf" srcId="{DB98D61A-9F3A-4491-9E5D-4E39EF755BF1}" destId="{868717DE-3744-415E-82CB-CAD8BEAEA40A}" srcOrd="10" destOrd="0" presId="urn:microsoft.com/office/officeart/2005/8/layout/list1"/>
    <dgm:cxn modelId="{8A6474A0-9921-45E5-8451-CFED18AEAC58}" type="presParOf" srcId="{DB98D61A-9F3A-4491-9E5D-4E39EF755BF1}" destId="{031E0326-C3F3-4ACA-983F-BFC8EED885F5}" srcOrd="11" destOrd="0" presId="urn:microsoft.com/office/officeart/2005/8/layout/list1"/>
    <dgm:cxn modelId="{E3BCFD11-BB81-4315-85D2-07A9439E475C}" type="presParOf" srcId="{DB98D61A-9F3A-4491-9E5D-4E39EF755BF1}" destId="{A228A0AE-FEDB-449C-91CF-5689CFD25363}" srcOrd="12" destOrd="0" presId="urn:microsoft.com/office/officeart/2005/8/layout/list1"/>
    <dgm:cxn modelId="{5F6FC210-E450-47DA-84F9-845BAD2AB1A4}" type="presParOf" srcId="{A228A0AE-FEDB-449C-91CF-5689CFD25363}" destId="{3688DABB-22BC-4E72-98FE-B9F99E8923DF}" srcOrd="0" destOrd="0" presId="urn:microsoft.com/office/officeart/2005/8/layout/list1"/>
    <dgm:cxn modelId="{C34499BC-6C6B-4ACC-92F8-B2F880C544AC}" type="presParOf" srcId="{A228A0AE-FEDB-449C-91CF-5689CFD25363}" destId="{3F342173-6873-40A7-882D-61C0B1E9C8A2}" srcOrd="1" destOrd="0" presId="urn:microsoft.com/office/officeart/2005/8/layout/list1"/>
    <dgm:cxn modelId="{7D415714-6D2E-4EDE-B7B4-1EA8F9B2099C}" type="presParOf" srcId="{DB98D61A-9F3A-4491-9E5D-4E39EF755BF1}" destId="{82218A48-C8BF-4101-AFF4-D9B94291A406}" srcOrd="13" destOrd="0" presId="urn:microsoft.com/office/officeart/2005/8/layout/list1"/>
    <dgm:cxn modelId="{C4B58B61-0425-47E2-8376-FA8F2CA3A391}" type="presParOf" srcId="{DB98D61A-9F3A-4491-9E5D-4E39EF755BF1}" destId="{D0248E28-D9DB-4FBF-AAC5-1EADD1478D6B}" srcOrd="14" destOrd="0" presId="urn:microsoft.com/office/officeart/2005/8/layout/list1"/>
    <dgm:cxn modelId="{A80C8657-DF92-4494-92BB-82EB9620C1E6}" type="presParOf" srcId="{DB98D61A-9F3A-4491-9E5D-4E39EF755BF1}" destId="{F5A60E97-4B9C-4FF7-AA99-51DB8B6D498B}" srcOrd="15" destOrd="0" presId="urn:microsoft.com/office/officeart/2005/8/layout/list1"/>
    <dgm:cxn modelId="{6F46AD57-7941-4747-B7FD-FEAF39416E9F}" type="presParOf" srcId="{DB98D61A-9F3A-4491-9E5D-4E39EF755BF1}" destId="{1EA6D96C-9681-41E7-AF29-0B91990559F9}" srcOrd="16" destOrd="0" presId="urn:microsoft.com/office/officeart/2005/8/layout/list1"/>
    <dgm:cxn modelId="{B840418A-F2E8-4381-BD39-F8223E69133A}" type="presParOf" srcId="{1EA6D96C-9681-41E7-AF29-0B91990559F9}" destId="{8F2C7351-B773-4094-8EAD-A62E8A9ED9FF}" srcOrd="0" destOrd="0" presId="urn:microsoft.com/office/officeart/2005/8/layout/list1"/>
    <dgm:cxn modelId="{65087AA6-3D32-49E4-A205-4FAD609756FC}" type="presParOf" srcId="{1EA6D96C-9681-41E7-AF29-0B91990559F9}" destId="{D8961B87-E226-4DFE-BF10-7BF077492618}" srcOrd="1" destOrd="0" presId="urn:microsoft.com/office/officeart/2005/8/layout/list1"/>
    <dgm:cxn modelId="{A31577BC-E90D-4026-9007-CBBDF0212C6C}" type="presParOf" srcId="{DB98D61A-9F3A-4491-9E5D-4E39EF755BF1}" destId="{1E1297D1-6521-448F-9624-85E65A1EB80D}" srcOrd="17" destOrd="0" presId="urn:microsoft.com/office/officeart/2005/8/layout/list1"/>
    <dgm:cxn modelId="{8C26644A-A68A-4397-B46A-EE4BADB63A55}" type="presParOf" srcId="{DB98D61A-9F3A-4491-9E5D-4E39EF755BF1}" destId="{6658DF93-2036-4643-B791-9407798FB2EF}" srcOrd="18" destOrd="0" presId="urn:microsoft.com/office/officeart/2005/8/layout/list1"/>
    <dgm:cxn modelId="{4911E773-B845-48EF-BD3E-1A2D71360F7B}" type="presParOf" srcId="{DB98D61A-9F3A-4491-9E5D-4E39EF755BF1}" destId="{EF9FB62F-FE6C-46C0-A519-9C7478BA1D25}" srcOrd="19" destOrd="0" presId="urn:microsoft.com/office/officeart/2005/8/layout/list1"/>
    <dgm:cxn modelId="{D5EF678E-A0DB-4FEC-854C-4C1D0E11CC0D}" type="presParOf" srcId="{DB98D61A-9F3A-4491-9E5D-4E39EF755BF1}" destId="{E630E618-2A05-42D3-8AD7-296873AF7D80}" srcOrd="20" destOrd="0" presId="urn:microsoft.com/office/officeart/2005/8/layout/list1"/>
    <dgm:cxn modelId="{86D6E427-118E-4045-A601-8B7F0211D609}" type="presParOf" srcId="{E630E618-2A05-42D3-8AD7-296873AF7D80}" destId="{9E939887-2A86-4445-BD1F-03A769FA7C39}" srcOrd="0" destOrd="0" presId="urn:microsoft.com/office/officeart/2005/8/layout/list1"/>
    <dgm:cxn modelId="{7F2486F1-E21B-43F9-A34C-E673769D4B4E}" type="presParOf" srcId="{E630E618-2A05-42D3-8AD7-296873AF7D80}" destId="{FA123A13-52FC-4F95-935C-FFA1EBE8B7F5}" srcOrd="1" destOrd="0" presId="urn:microsoft.com/office/officeart/2005/8/layout/list1"/>
    <dgm:cxn modelId="{A3547D04-B4F1-477C-A5BA-E604D32C42F0}" type="presParOf" srcId="{DB98D61A-9F3A-4491-9E5D-4E39EF755BF1}" destId="{4FA5A30F-6533-4501-883E-81303EE3156A}" srcOrd="21" destOrd="0" presId="urn:microsoft.com/office/officeart/2005/8/layout/list1"/>
    <dgm:cxn modelId="{0B2ACCE3-E8E1-47C8-9263-C742C69D206D}" type="presParOf" srcId="{DB98D61A-9F3A-4491-9E5D-4E39EF755BF1}" destId="{5910A872-DD42-4CA5-9297-5C1EC10FE46D}" srcOrd="22" destOrd="0" presId="urn:microsoft.com/office/officeart/2005/8/layout/list1"/>
    <dgm:cxn modelId="{62BF30AC-6FEB-4EBC-9C59-C5754D59AFDD}" type="presParOf" srcId="{DB98D61A-9F3A-4491-9E5D-4E39EF755BF1}" destId="{DB41243A-DB60-48EE-B0B7-A92AF8F89E4A}" srcOrd="23" destOrd="0" presId="urn:microsoft.com/office/officeart/2005/8/layout/list1"/>
    <dgm:cxn modelId="{E3B96F18-D19D-4A0F-B679-0076E5064CA0}" type="presParOf" srcId="{DB98D61A-9F3A-4491-9E5D-4E39EF755BF1}" destId="{DAE2626C-19A6-4DFF-AD0D-8657E8290638}" srcOrd="24" destOrd="0" presId="urn:microsoft.com/office/officeart/2005/8/layout/list1"/>
    <dgm:cxn modelId="{6D9820C3-2DBB-4F2F-9DEF-1C86B64BECE6}" type="presParOf" srcId="{DAE2626C-19A6-4DFF-AD0D-8657E8290638}" destId="{4A17B6F7-210F-4F97-8BEB-76E8E029705C}" srcOrd="0" destOrd="0" presId="urn:microsoft.com/office/officeart/2005/8/layout/list1"/>
    <dgm:cxn modelId="{03B343CB-360C-4C48-9C21-CBB250212F3F}" type="presParOf" srcId="{DAE2626C-19A6-4DFF-AD0D-8657E8290638}" destId="{C532C3A0-D308-46FA-A8E7-0F2605CB06A5}" srcOrd="1" destOrd="0" presId="urn:microsoft.com/office/officeart/2005/8/layout/list1"/>
    <dgm:cxn modelId="{DC9958B3-67F8-4EFA-88EB-27E5943D7AD2}" type="presParOf" srcId="{DB98D61A-9F3A-4491-9E5D-4E39EF755BF1}" destId="{F2D69DBE-922A-4107-A3B0-AF62A0DF95BB}" srcOrd="25" destOrd="0" presId="urn:microsoft.com/office/officeart/2005/8/layout/list1"/>
    <dgm:cxn modelId="{272A8AAC-B2CD-4E88-B321-AFF11E15671A}" type="presParOf" srcId="{DB98D61A-9F3A-4491-9E5D-4E39EF755BF1}" destId="{6930DA6B-DA77-46CA-8CA1-EE8D1FD34829}" srcOrd="26" destOrd="0" presId="urn:microsoft.com/office/officeart/2005/8/layout/list1"/>
    <dgm:cxn modelId="{540E778E-9124-4C81-9ED7-4007B2928BCA}" type="presParOf" srcId="{DB98D61A-9F3A-4491-9E5D-4E39EF755BF1}" destId="{DBBFA647-BEEE-4EFF-BE29-AC1A3C3F717D}" srcOrd="27" destOrd="0" presId="urn:microsoft.com/office/officeart/2005/8/layout/list1"/>
    <dgm:cxn modelId="{AC70D111-F018-4BD2-9944-7C3CCAD64C4C}" type="presParOf" srcId="{DB98D61A-9F3A-4491-9E5D-4E39EF755BF1}" destId="{7FE25845-D96E-41F7-B5DA-FCCC8C7DD03B}" srcOrd="28" destOrd="0" presId="urn:microsoft.com/office/officeart/2005/8/layout/list1"/>
    <dgm:cxn modelId="{3E30AF37-CABF-4292-B22D-A7C0F738DCB6}" type="presParOf" srcId="{7FE25845-D96E-41F7-B5DA-FCCC8C7DD03B}" destId="{62730A9A-ABB3-49A7-A821-B917586767B5}" srcOrd="0" destOrd="0" presId="urn:microsoft.com/office/officeart/2005/8/layout/list1"/>
    <dgm:cxn modelId="{557910F8-AD28-4055-9A31-B4FBEC1F325F}" type="presParOf" srcId="{7FE25845-D96E-41F7-B5DA-FCCC8C7DD03B}" destId="{90CEF72E-6139-46F2-BF87-A06773AC4F8F}" srcOrd="1" destOrd="0" presId="urn:microsoft.com/office/officeart/2005/8/layout/list1"/>
    <dgm:cxn modelId="{BFA36791-3DC1-4CD6-BF78-D78AA6D9BCA0}" type="presParOf" srcId="{DB98D61A-9F3A-4491-9E5D-4E39EF755BF1}" destId="{74E0CC4D-1D4F-4CC7-8994-FC7B1146BC2B}" srcOrd="29" destOrd="0" presId="urn:microsoft.com/office/officeart/2005/8/layout/list1"/>
    <dgm:cxn modelId="{ED8F5BB2-6C28-40A2-9F95-AD06B8934D25}" type="presParOf" srcId="{DB98D61A-9F3A-4491-9E5D-4E39EF755BF1}" destId="{AFECCFD0-FD36-452E-85A3-00E2CBA56D47}" srcOrd="30" destOrd="0" presId="urn:microsoft.com/office/officeart/2005/8/layout/list1"/>
    <dgm:cxn modelId="{41742005-3380-48CE-9AA3-EE57A945B493}" type="presParOf" srcId="{DB98D61A-9F3A-4491-9E5D-4E39EF755BF1}" destId="{37F78FE6-A9D1-4633-AE71-5EAE9F00FBD7}" srcOrd="31" destOrd="0" presId="urn:microsoft.com/office/officeart/2005/8/layout/list1"/>
    <dgm:cxn modelId="{6ADA69C9-8A0B-4373-8F14-3F2CA412D3C2}" type="presParOf" srcId="{DB98D61A-9F3A-4491-9E5D-4E39EF755BF1}" destId="{E0ECBCB6-69D5-46B6-BB22-99481B22C024}" srcOrd="32" destOrd="0" presId="urn:microsoft.com/office/officeart/2005/8/layout/list1"/>
    <dgm:cxn modelId="{1791B7B6-3FB6-4791-A93E-F4D4EACA868D}" type="presParOf" srcId="{E0ECBCB6-69D5-46B6-BB22-99481B22C024}" destId="{A7581E31-3E41-4FB9-A080-F0840BEDFEDB}" srcOrd="0" destOrd="0" presId="urn:microsoft.com/office/officeart/2005/8/layout/list1"/>
    <dgm:cxn modelId="{3E6FC0CA-6EE1-4991-9BAD-A79A9D6346D2}" type="presParOf" srcId="{E0ECBCB6-69D5-46B6-BB22-99481B22C024}" destId="{6326E933-AC65-4874-BB13-2E38331DA724}" srcOrd="1" destOrd="0" presId="urn:microsoft.com/office/officeart/2005/8/layout/list1"/>
    <dgm:cxn modelId="{37B5CF5A-3300-48E2-BCC0-04DB61B92FA6}" type="presParOf" srcId="{DB98D61A-9F3A-4491-9E5D-4E39EF755BF1}" destId="{6539C13F-E7A4-4815-8122-E57E96895268}" srcOrd="33" destOrd="0" presId="urn:microsoft.com/office/officeart/2005/8/layout/list1"/>
    <dgm:cxn modelId="{8DB956BC-B251-4F6A-B6FF-75CDA8B2C63E}" type="presParOf" srcId="{DB98D61A-9F3A-4491-9E5D-4E39EF755BF1}" destId="{5074AF73-EFA9-495D-89FD-354CB171EACA}" srcOrd="3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CDEA34-D62D-4710-A03A-36B4F02F164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CE7A5DE-966D-4FA0-85DB-38B6623A1C1B}">
      <dgm:prSet phldrT="[Text]"/>
      <dgm:spPr>
        <a:solidFill>
          <a:schemeClr val="bg1">
            <a:lumMod val="85000"/>
          </a:schemeClr>
        </a:solidFill>
      </dgm:spPr>
      <dgm:t>
        <a:bodyPr/>
        <a:lstStyle/>
        <a:p>
          <a:r>
            <a:rPr lang="en-US" dirty="0">
              <a:solidFill>
                <a:schemeClr val="bg2">
                  <a:lumMod val="10000"/>
                </a:schemeClr>
              </a:solidFill>
            </a:rPr>
            <a:t>Plantar y </a:t>
          </a:r>
          <a:r>
            <a:rPr lang="en-US" dirty="0" err="1">
              <a:solidFill>
                <a:schemeClr val="bg2">
                  <a:lumMod val="10000"/>
                </a:schemeClr>
              </a:solidFill>
            </a:rPr>
            <a:t>cosechar</a:t>
          </a:r>
          <a:r>
            <a:rPr lang="en-US" dirty="0">
              <a:solidFill>
                <a:schemeClr val="bg2">
                  <a:lumMod val="10000"/>
                </a:schemeClr>
              </a:solidFill>
            </a:rPr>
            <a:t> </a:t>
          </a:r>
          <a:r>
            <a:rPr lang="en-US" dirty="0" err="1">
              <a:solidFill>
                <a:schemeClr val="bg2">
                  <a:lumMod val="10000"/>
                </a:schemeClr>
              </a:solidFill>
            </a:rPr>
            <a:t>grano</a:t>
          </a:r>
          <a:r>
            <a:rPr lang="en-US" dirty="0">
              <a:solidFill>
                <a:schemeClr val="bg2">
                  <a:lumMod val="10000"/>
                </a:schemeClr>
              </a:solidFill>
            </a:rPr>
            <a:t> y </a:t>
          </a:r>
          <a:r>
            <a:rPr lang="en-US" dirty="0" err="1">
              <a:solidFill>
                <a:schemeClr val="bg2">
                  <a:lumMod val="10000"/>
                </a:schemeClr>
              </a:solidFill>
            </a:rPr>
            <a:t>lúpulo</a:t>
          </a:r>
          <a:endParaRPr lang="en-US" dirty="0">
            <a:solidFill>
              <a:schemeClr val="bg2">
                <a:lumMod val="10000"/>
              </a:schemeClr>
            </a:solidFill>
          </a:endParaRPr>
        </a:p>
      </dgm:t>
    </dgm:pt>
    <dgm:pt modelId="{55B54B6D-557E-45EF-8449-63787F3675BF}" type="parTrans" cxnId="{BEB94EE5-F4E1-4936-97FE-35A21D178491}">
      <dgm:prSet/>
      <dgm:spPr/>
      <dgm:t>
        <a:bodyPr/>
        <a:lstStyle/>
        <a:p>
          <a:endParaRPr lang="en-US"/>
        </a:p>
      </dgm:t>
    </dgm:pt>
    <dgm:pt modelId="{37F3BB6F-AF74-45E7-AE04-705BDDE8BBE7}" type="sibTrans" cxnId="{BEB94EE5-F4E1-4936-97FE-35A21D178491}">
      <dgm:prSet/>
      <dgm:spPr/>
      <dgm:t>
        <a:bodyPr/>
        <a:lstStyle/>
        <a:p>
          <a:endParaRPr lang="en-US"/>
        </a:p>
      </dgm:t>
    </dgm:pt>
    <dgm:pt modelId="{446F3E99-0E50-4CD2-8094-2FB2CD14BD1C}">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err="1">
              <a:solidFill>
                <a:srgbClr val="EAEAEA">
                  <a:lumMod val="10000"/>
                </a:srgbClr>
              </a:solidFill>
              <a:latin typeface="Segoe UI"/>
              <a:ea typeface="+mn-ea"/>
              <a:cs typeface="+mn-cs"/>
            </a:rPr>
            <a:t>Maltear</a:t>
          </a:r>
          <a:r>
            <a:rPr lang="en-US" sz="1300" kern="1200" dirty="0">
              <a:solidFill>
                <a:srgbClr val="EAEAEA">
                  <a:lumMod val="10000"/>
                </a:srgbClr>
              </a:solidFill>
              <a:latin typeface="Segoe UI"/>
              <a:ea typeface="+mn-ea"/>
              <a:cs typeface="+mn-cs"/>
            </a:rPr>
            <a:t> el </a:t>
          </a:r>
          <a:r>
            <a:rPr lang="en-US" sz="1300" kern="1200" dirty="0" err="1">
              <a:solidFill>
                <a:srgbClr val="EAEAEA">
                  <a:lumMod val="10000"/>
                </a:srgbClr>
              </a:solidFill>
              <a:latin typeface="Segoe UI"/>
              <a:ea typeface="+mn-ea"/>
              <a:cs typeface="+mn-cs"/>
            </a:rPr>
            <a:t>grano</a:t>
          </a:r>
          <a:endParaRPr lang="en-US" sz="1300" kern="1200" dirty="0">
            <a:solidFill>
              <a:srgbClr val="EAEAEA">
                <a:lumMod val="10000"/>
              </a:srgbClr>
            </a:solidFill>
            <a:latin typeface="Segoe UI"/>
            <a:ea typeface="+mn-ea"/>
            <a:cs typeface="+mn-cs"/>
          </a:endParaRPr>
        </a:p>
      </dgm:t>
    </dgm:pt>
    <dgm:pt modelId="{1E55F7BF-E0B0-4FE0-9CC7-5C6DDABE59BF}" type="parTrans" cxnId="{BCED215E-2480-477C-83E7-267236458499}">
      <dgm:prSet/>
      <dgm:spPr/>
      <dgm:t>
        <a:bodyPr/>
        <a:lstStyle/>
        <a:p>
          <a:endParaRPr lang="en-US"/>
        </a:p>
      </dgm:t>
    </dgm:pt>
    <dgm:pt modelId="{32A1B70E-9A6A-4554-82BA-98AE1F3B6157}" type="sibTrans" cxnId="{BCED215E-2480-477C-83E7-267236458499}">
      <dgm:prSet/>
      <dgm:spPr/>
      <dgm:t>
        <a:bodyPr/>
        <a:lstStyle/>
        <a:p>
          <a:endParaRPr lang="en-US"/>
        </a:p>
      </dgm:t>
    </dgm:pt>
    <dgm:pt modelId="{27A89271-DE5C-41F1-821F-C988F4DE590A}">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err="1">
              <a:solidFill>
                <a:srgbClr val="EAEAEA">
                  <a:lumMod val="10000"/>
                </a:srgbClr>
              </a:solidFill>
              <a:latin typeface="Segoe UI"/>
              <a:ea typeface="+mn-ea"/>
              <a:cs typeface="+mn-cs"/>
            </a:rPr>
            <a:t>Macerar</a:t>
          </a:r>
          <a:r>
            <a:rPr lang="en-US" sz="1300" kern="1200" dirty="0">
              <a:solidFill>
                <a:srgbClr val="EAEAEA">
                  <a:lumMod val="10000"/>
                </a:srgbClr>
              </a:solidFill>
              <a:latin typeface="Segoe UI"/>
              <a:ea typeface="+mn-ea"/>
              <a:cs typeface="+mn-cs"/>
            </a:rPr>
            <a:t> el </a:t>
          </a:r>
          <a:r>
            <a:rPr lang="en-US" sz="1300" kern="1200" dirty="0" err="1">
              <a:solidFill>
                <a:srgbClr val="EAEAEA">
                  <a:lumMod val="10000"/>
                </a:srgbClr>
              </a:solidFill>
              <a:latin typeface="Segoe UI"/>
              <a:ea typeface="+mn-ea"/>
              <a:cs typeface="+mn-cs"/>
            </a:rPr>
            <a:t>grano</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en</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agua</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caliente</a:t>
          </a:r>
          <a:endParaRPr lang="en-US" sz="1300" kern="1200" dirty="0">
            <a:solidFill>
              <a:srgbClr val="EAEAEA">
                <a:lumMod val="10000"/>
              </a:srgbClr>
            </a:solidFill>
            <a:latin typeface="Segoe UI"/>
            <a:ea typeface="+mn-ea"/>
            <a:cs typeface="+mn-cs"/>
          </a:endParaRPr>
        </a:p>
      </dgm:t>
    </dgm:pt>
    <dgm:pt modelId="{01B36E7D-5AA3-4619-BF31-EB18A87AC164}" type="parTrans" cxnId="{293DCA58-C6A3-44E9-95C3-7569E36738D2}">
      <dgm:prSet/>
      <dgm:spPr/>
      <dgm:t>
        <a:bodyPr/>
        <a:lstStyle/>
        <a:p>
          <a:endParaRPr lang="en-US"/>
        </a:p>
      </dgm:t>
    </dgm:pt>
    <dgm:pt modelId="{3236CB7C-0AB1-46D2-BDF7-3791FABEAE61}" type="sibTrans" cxnId="{293DCA58-C6A3-44E9-95C3-7569E36738D2}">
      <dgm:prSet/>
      <dgm:spPr/>
      <dgm:t>
        <a:bodyPr/>
        <a:lstStyle/>
        <a:p>
          <a:endParaRPr lang="en-US"/>
        </a:p>
      </dgm:t>
    </dgm:pt>
    <dgm:pt modelId="{6D60C31A-D4A8-4DAE-92B7-44B33EB2B3D4}">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err="1">
              <a:solidFill>
                <a:srgbClr val="EAEAEA">
                  <a:lumMod val="10000"/>
                </a:srgbClr>
              </a:solidFill>
              <a:latin typeface="Segoe UI"/>
              <a:ea typeface="+mn-ea"/>
              <a:cs typeface="+mn-cs"/>
            </a:rPr>
            <a:t>Hervir</a:t>
          </a:r>
          <a:r>
            <a:rPr lang="en-US" sz="1300" kern="1200" dirty="0">
              <a:solidFill>
                <a:srgbClr val="EAEAEA">
                  <a:lumMod val="10000"/>
                </a:srgbClr>
              </a:solidFill>
              <a:latin typeface="Segoe UI"/>
              <a:ea typeface="+mn-ea"/>
              <a:cs typeface="+mn-cs"/>
            </a:rPr>
            <a:t> el </a:t>
          </a:r>
          <a:r>
            <a:rPr lang="en-US" sz="1300" kern="1200" dirty="0" err="1">
              <a:solidFill>
                <a:srgbClr val="EAEAEA">
                  <a:lumMod val="10000"/>
                </a:srgbClr>
              </a:solidFill>
              <a:latin typeface="Segoe UI"/>
              <a:ea typeface="+mn-ea"/>
              <a:cs typeface="+mn-cs"/>
            </a:rPr>
            <a:t>mosto</a:t>
          </a:r>
          <a:endParaRPr lang="en-US" sz="1300" kern="1200" dirty="0">
            <a:solidFill>
              <a:srgbClr val="EAEAEA">
                <a:lumMod val="10000"/>
              </a:srgbClr>
            </a:solidFill>
            <a:latin typeface="Segoe UI"/>
            <a:ea typeface="+mn-ea"/>
            <a:cs typeface="+mn-cs"/>
          </a:endParaRPr>
        </a:p>
      </dgm:t>
    </dgm:pt>
    <dgm:pt modelId="{5A9B3043-7100-40F0-AF91-71C4209142AB}" type="parTrans" cxnId="{3DB89678-0657-40EA-9FC2-63B67A0EEA7C}">
      <dgm:prSet/>
      <dgm:spPr/>
      <dgm:t>
        <a:bodyPr/>
        <a:lstStyle/>
        <a:p>
          <a:endParaRPr lang="en-US"/>
        </a:p>
      </dgm:t>
    </dgm:pt>
    <dgm:pt modelId="{89B771D6-FD24-473F-A645-82F0B96040F4}" type="sibTrans" cxnId="{3DB89678-0657-40EA-9FC2-63B67A0EEA7C}">
      <dgm:prSet/>
      <dgm:spPr/>
      <dgm:t>
        <a:bodyPr/>
        <a:lstStyle/>
        <a:p>
          <a:endParaRPr lang="en-US"/>
        </a:p>
      </dgm:t>
    </dgm:pt>
    <dgm:pt modelId="{8C2D7347-FDC9-45B5-A0D1-FE4340D4A21C}">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err="1">
              <a:solidFill>
                <a:srgbClr val="EAEAEA">
                  <a:lumMod val="10000"/>
                </a:srgbClr>
              </a:solidFill>
              <a:latin typeface="Segoe UI"/>
              <a:ea typeface="+mn-ea"/>
              <a:cs typeface="+mn-cs"/>
            </a:rPr>
            <a:t>Añadir</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lúpulos</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varios</a:t>
          </a:r>
          <a:endParaRPr lang="en-US" sz="1300" kern="1200" dirty="0">
            <a:solidFill>
              <a:srgbClr val="EAEAEA">
                <a:lumMod val="10000"/>
              </a:srgbClr>
            </a:solidFill>
            <a:latin typeface="Segoe UI"/>
            <a:ea typeface="+mn-ea"/>
            <a:cs typeface="+mn-cs"/>
          </a:endParaRPr>
        </a:p>
      </dgm:t>
    </dgm:pt>
    <dgm:pt modelId="{6F1FBC7F-1286-4F3C-AC9A-25273AC4652F}" type="parTrans" cxnId="{B8F8E250-04E2-4E3E-9A5A-89D4D58D5EDE}">
      <dgm:prSet/>
      <dgm:spPr/>
      <dgm:t>
        <a:bodyPr/>
        <a:lstStyle/>
        <a:p>
          <a:endParaRPr lang="en-US"/>
        </a:p>
      </dgm:t>
    </dgm:pt>
    <dgm:pt modelId="{54C32023-3DF5-4ECF-96CD-BB9B742853B2}" type="sibTrans" cxnId="{B8F8E250-04E2-4E3E-9A5A-89D4D58D5EDE}">
      <dgm:prSet/>
      <dgm:spPr/>
      <dgm:t>
        <a:bodyPr/>
        <a:lstStyle/>
        <a:p>
          <a:endParaRPr lang="en-US"/>
        </a:p>
      </dgm:t>
    </dgm:pt>
    <dgm:pt modelId="{1B9ED725-B3EC-43F9-839E-8D35A7681001}">
      <dgm:prSet phldrT="[Text]" custT="1"/>
      <dgm:spPr>
        <a:solidFill>
          <a:srgbClr val="FFFFFF">
            <a:lumMod val="85000"/>
          </a:srgbClr>
        </a:solidFill>
        <a:ln w="10795" cap="flat" cmpd="sng" algn="ctr">
          <a:solidFill>
            <a:srgbClr val="FFFFFF">
              <a:hueOff val="0"/>
              <a:satOff val="0"/>
              <a:lumOff val="0"/>
              <a:alphaOff val="0"/>
            </a:srgbClr>
          </a:solidFill>
          <a:prstDash val="solid"/>
        </a:ln>
        <a:effectLst/>
      </dgm:spPr>
      <dgm:t>
        <a:bodyPr spcFirstLastPara="0" vert="horz" wrap="square" lIns="119763" tIns="0" rIns="119763" bIns="0" numCol="1" spcCol="1270" anchor="ctr" anchorCtr="0"/>
        <a:lstStyle/>
        <a:p>
          <a:pPr marL="0" lvl="0" indent="0" algn="l" defTabSz="577850">
            <a:lnSpc>
              <a:spcPct val="90000"/>
            </a:lnSpc>
            <a:spcBef>
              <a:spcPct val="0"/>
            </a:spcBef>
            <a:spcAft>
              <a:spcPct val="35000"/>
            </a:spcAft>
            <a:buNone/>
          </a:pPr>
          <a:r>
            <a:rPr lang="en-US" sz="1300" kern="1200" dirty="0" err="1">
              <a:solidFill>
                <a:srgbClr val="EAEAEA">
                  <a:lumMod val="10000"/>
                </a:srgbClr>
              </a:solidFill>
              <a:latin typeface="Segoe UI"/>
              <a:ea typeface="+mn-ea"/>
              <a:cs typeface="+mn-cs"/>
            </a:rPr>
            <a:t>Enfríar</a:t>
          </a:r>
          <a:r>
            <a:rPr lang="en-US" sz="1300" kern="1200" dirty="0">
              <a:solidFill>
                <a:srgbClr val="EAEAEA">
                  <a:lumMod val="10000"/>
                </a:srgbClr>
              </a:solidFill>
              <a:latin typeface="Segoe UI"/>
              <a:ea typeface="+mn-ea"/>
              <a:cs typeface="+mn-cs"/>
            </a:rPr>
            <a:t> el </a:t>
          </a:r>
          <a:r>
            <a:rPr lang="en-US" sz="1300" kern="1200" dirty="0" err="1">
              <a:solidFill>
                <a:srgbClr val="EAEAEA">
                  <a:lumMod val="10000"/>
                </a:srgbClr>
              </a:solidFill>
              <a:latin typeface="Segoe UI"/>
              <a:ea typeface="+mn-ea"/>
              <a:cs typeface="+mn-cs"/>
            </a:rPr>
            <a:t>mosto</a:t>
          </a:r>
          <a:r>
            <a:rPr lang="en-US" sz="1300" kern="1200" dirty="0">
              <a:solidFill>
                <a:srgbClr val="EAEAEA">
                  <a:lumMod val="10000"/>
                </a:srgbClr>
              </a:solidFill>
              <a:latin typeface="Segoe UI"/>
              <a:ea typeface="+mn-ea"/>
              <a:cs typeface="+mn-cs"/>
            </a:rPr>
            <a:t> lo </a:t>
          </a:r>
          <a:r>
            <a:rPr lang="en-US" sz="1300" kern="1200" dirty="0" err="1">
              <a:solidFill>
                <a:srgbClr val="EAEAEA">
                  <a:lumMod val="10000"/>
                </a:srgbClr>
              </a:solidFill>
              <a:latin typeface="Segoe UI"/>
              <a:ea typeface="+mn-ea"/>
              <a:cs typeface="+mn-cs"/>
            </a:rPr>
            <a:t>más</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rápido</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posible</a:t>
          </a:r>
          <a:endParaRPr lang="en-US" sz="1300" kern="1200" dirty="0">
            <a:solidFill>
              <a:srgbClr val="EAEAEA">
                <a:lumMod val="10000"/>
              </a:srgbClr>
            </a:solidFill>
            <a:latin typeface="Segoe UI"/>
            <a:ea typeface="+mn-ea"/>
            <a:cs typeface="+mn-cs"/>
          </a:endParaRPr>
        </a:p>
      </dgm:t>
    </dgm:pt>
    <dgm:pt modelId="{95E412F5-FC2F-4D70-9885-6433F6D2A67F}" type="parTrans" cxnId="{E4520877-9672-4A9C-9E8E-2BC8B8C2D6D8}">
      <dgm:prSet/>
      <dgm:spPr/>
      <dgm:t>
        <a:bodyPr/>
        <a:lstStyle/>
        <a:p>
          <a:endParaRPr lang="en-US"/>
        </a:p>
      </dgm:t>
    </dgm:pt>
    <dgm:pt modelId="{8B4FA26F-E2BD-4654-8E01-B16A7DD2F9C8}" type="sibTrans" cxnId="{E4520877-9672-4A9C-9E8E-2BC8B8C2D6D8}">
      <dgm:prSet/>
      <dgm:spPr/>
      <dgm:t>
        <a:bodyPr/>
        <a:lstStyle/>
        <a:p>
          <a:endParaRPr lang="en-US"/>
        </a:p>
      </dgm:t>
    </dgm:pt>
    <dgm:pt modelId="{AC12B621-CB5E-4829-906F-9E3E8ED94E13}">
      <dgm:prSet phldrT="[Text]"/>
      <dgm:spPr/>
      <dgm:t>
        <a:bodyPr/>
        <a:lstStyle/>
        <a:p>
          <a:r>
            <a:rPr lang="en-US" dirty="0"/>
            <a:t>Dry hopping, </a:t>
          </a:r>
          <a:r>
            <a:rPr lang="en-US" dirty="0" err="1"/>
            <a:t>fermentación</a:t>
          </a:r>
          <a:r>
            <a:rPr lang="en-US" dirty="0"/>
            <a:t> y </a:t>
          </a:r>
          <a:r>
            <a:rPr lang="en-US" dirty="0" err="1"/>
            <a:t>lagering</a:t>
          </a:r>
          <a:endParaRPr lang="en-US" dirty="0"/>
        </a:p>
      </dgm:t>
    </dgm:pt>
    <dgm:pt modelId="{D5C5952E-F0BA-4F51-832E-F6D8DD8CD1FF}" type="parTrans" cxnId="{4CF2BD8F-1196-43A5-B9CD-2F7DC6645BCB}">
      <dgm:prSet/>
      <dgm:spPr/>
      <dgm:t>
        <a:bodyPr/>
        <a:lstStyle/>
        <a:p>
          <a:endParaRPr lang="en-US"/>
        </a:p>
      </dgm:t>
    </dgm:pt>
    <dgm:pt modelId="{86F0F590-E3A2-4476-842F-FC9083E5D7F8}" type="sibTrans" cxnId="{4CF2BD8F-1196-43A5-B9CD-2F7DC6645BCB}">
      <dgm:prSet/>
      <dgm:spPr/>
      <dgm:t>
        <a:bodyPr/>
        <a:lstStyle/>
        <a:p>
          <a:endParaRPr lang="en-US"/>
        </a:p>
      </dgm:t>
    </dgm:pt>
    <dgm:pt modelId="{8D3DB383-1B16-4B78-B07C-292F42D89E26}">
      <dgm:prSet phldrT="[Text]"/>
      <dgm:spPr/>
      <dgm:t>
        <a:bodyPr/>
        <a:lstStyle/>
        <a:p>
          <a:r>
            <a:rPr lang="en-US" dirty="0"/>
            <a:t>Priming y </a:t>
          </a:r>
          <a:r>
            <a:rPr lang="en-US" dirty="0" err="1"/>
            <a:t>enbotellado</a:t>
          </a:r>
          <a:endParaRPr lang="en-US" dirty="0"/>
        </a:p>
      </dgm:t>
    </dgm:pt>
    <dgm:pt modelId="{BA8DC7D8-A371-4298-A2CD-81190CA0A0CD}" type="parTrans" cxnId="{6C8D4AE6-34EE-4E1E-8E5C-66D4DBF3F512}">
      <dgm:prSet/>
      <dgm:spPr/>
      <dgm:t>
        <a:bodyPr/>
        <a:lstStyle/>
        <a:p>
          <a:endParaRPr lang="en-US"/>
        </a:p>
      </dgm:t>
    </dgm:pt>
    <dgm:pt modelId="{D40E3EE6-C869-4E25-A0DA-84ADA16C9A5F}" type="sibTrans" cxnId="{6C8D4AE6-34EE-4E1E-8E5C-66D4DBF3F512}">
      <dgm:prSet/>
      <dgm:spPr/>
      <dgm:t>
        <a:bodyPr/>
        <a:lstStyle/>
        <a:p>
          <a:endParaRPr lang="en-US"/>
        </a:p>
      </dgm:t>
    </dgm:pt>
    <dgm:pt modelId="{652A0376-1CD1-47F6-BE44-DEE5361A3BD9}">
      <dgm:prSet phldrT="[Text]"/>
      <dgm:spPr/>
      <dgm:t>
        <a:bodyPr/>
        <a:lstStyle/>
        <a:p>
          <a:r>
            <a:rPr lang="en-US" dirty="0"/>
            <a:t>Amigos, </a:t>
          </a:r>
          <a:r>
            <a:rPr lang="en-US" dirty="0" err="1"/>
            <a:t>Diversión</a:t>
          </a:r>
          <a:r>
            <a:rPr lang="en-US" dirty="0"/>
            <a:t> y… ¡</a:t>
          </a:r>
          <a:r>
            <a:rPr lang="en-US" dirty="0" err="1"/>
            <a:t>Cerveza</a:t>
          </a:r>
          <a:r>
            <a:rPr lang="en-US" dirty="0"/>
            <a:t>!</a:t>
          </a:r>
          <a:endParaRPr lang="en-US"/>
        </a:p>
      </dgm:t>
    </dgm:pt>
    <dgm:pt modelId="{A1AD2CB4-4072-4368-947D-B7FCCD5D301A}" type="parTrans" cxnId="{094A0BD4-0C7D-4B02-BB2E-5338DDB60373}">
      <dgm:prSet/>
      <dgm:spPr/>
      <dgm:t>
        <a:bodyPr/>
        <a:lstStyle/>
        <a:p>
          <a:endParaRPr lang="en-US"/>
        </a:p>
      </dgm:t>
    </dgm:pt>
    <dgm:pt modelId="{F37F2358-0C40-4EA2-B82A-12AE724A7B6C}" type="sibTrans" cxnId="{094A0BD4-0C7D-4B02-BB2E-5338DDB60373}">
      <dgm:prSet/>
      <dgm:spPr/>
      <dgm:t>
        <a:bodyPr/>
        <a:lstStyle/>
        <a:p>
          <a:endParaRPr lang="en-US"/>
        </a:p>
      </dgm:t>
    </dgm:pt>
    <dgm:pt modelId="{DB98D61A-9F3A-4491-9E5D-4E39EF755BF1}" type="pres">
      <dgm:prSet presAssocID="{39CDEA34-D62D-4710-A03A-36B4F02F164C}" presName="linear" presStyleCnt="0">
        <dgm:presLayoutVars>
          <dgm:dir/>
          <dgm:animLvl val="lvl"/>
          <dgm:resizeHandles val="exact"/>
        </dgm:presLayoutVars>
      </dgm:prSet>
      <dgm:spPr/>
    </dgm:pt>
    <dgm:pt modelId="{023D29BB-6970-4C5B-823B-2C1673249AAB}" type="pres">
      <dgm:prSet presAssocID="{9CE7A5DE-966D-4FA0-85DB-38B6623A1C1B}" presName="parentLin" presStyleCnt="0"/>
      <dgm:spPr/>
    </dgm:pt>
    <dgm:pt modelId="{D3E35A87-9018-49F9-A983-0B0937DE8FF6}" type="pres">
      <dgm:prSet presAssocID="{9CE7A5DE-966D-4FA0-85DB-38B6623A1C1B}" presName="parentLeftMargin" presStyleLbl="node1" presStyleIdx="0" presStyleCnt="9"/>
      <dgm:spPr/>
    </dgm:pt>
    <dgm:pt modelId="{01B353BA-45FF-48EC-8E31-078457596DC5}" type="pres">
      <dgm:prSet presAssocID="{9CE7A5DE-966D-4FA0-85DB-38B6623A1C1B}" presName="parentText" presStyleLbl="node1" presStyleIdx="0" presStyleCnt="9">
        <dgm:presLayoutVars>
          <dgm:chMax val="0"/>
          <dgm:bulletEnabled val="1"/>
        </dgm:presLayoutVars>
      </dgm:prSet>
      <dgm:spPr/>
    </dgm:pt>
    <dgm:pt modelId="{518028E8-041A-4E63-8A1F-873DC4E1313E}" type="pres">
      <dgm:prSet presAssocID="{9CE7A5DE-966D-4FA0-85DB-38B6623A1C1B}" presName="negativeSpace" presStyleCnt="0"/>
      <dgm:spPr/>
    </dgm:pt>
    <dgm:pt modelId="{0C1BAB02-D9B8-414D-B7F4-ABD662F6D58B}" type="pres">
      <dgm:prSet presAssocID="{9CE7A5DE-966D-4FA0-85DB-38B6623A1C1B}" presName="childText" presStyleLbl="conFgAcc1" presStyleIdx="0" presStyleCnt="9">
        <dgm:presLayoutVars>
          <dgm:bulletEnabled val="1"/>
        </dgm:presLayoutVars>
      </dgm:prSet>
      <dgm:spPr/>
    </dgm:pt>
    <dgm:pt modelId="{AD1E419F-9F2E-4C8B-8511-EEEB43D923E2}" type="pres">
      <dgm:prSet presAssocID="{37F3BB6F-AF74-45E7-AE04-705BDDE8BBE7}" presName="spaceBetweenRectangles" presStyleCnt="0"/>
      <dgm:spPr/>
    </dgm:pt>
    <dgm:pt modelId="{CF9E4D77-5252-4993-99A5-8B7769BFEA2F}" type="pres">
      <dgm:prSet presAssocID="{446F3E99-0E50-4CD2-8094-2FB2CD14BD1C}" presName="parentLin" presStyleCnt="0"/>
      <dgm:spPr/>
    </dgm:pt>
    <dgm:pt modelId="{3199A621-7EC8-4726-9B94-D41B3ECA408B}" type="pres">
      <dgm:prSet presAssocID="{446F3E99-0E50-4CD2-8094-2FB2CD14BD1C}" presName="parentLeftMargin" presStyleLbl="node1" presStyleIdx="0" presStyleCnt="9"/>
      <dgm:spPr/>
    </dgm:pt>
    <dgm:pt modelId="{64A5F17E-A8CD-459B-8208-136CC5F36F3C}" type="pres">
      <dgm:prSet presAssocID="{446F3E99-0E50-4CD2-8094-2FB2CD14BD1C}" presName="parentText" presStyleLbl="node1" presStyleIdx="1" presStyleCnt="9">
        <dgm:presLayoutVars>
          <dgm:chMax val="0"/>
          <dgm:bulletEnabled val="1"/>
        </dgm:presLayoutVars>
      </dgm:prSet>
      <dgm:spPr>
        <a:xfrm>
          <a:off x="226324" y="734881"/>
          <a:ext cx="3168543" cy="383760"/>
        </a:xfrm>
        <a:prstGeom prst="roundRect">
          <a:avLst/>
        </a:prstGeom>
      </dgm:spPr>
    </dgm:pt>
    <dgm:pt modelId="{823E7860-A394-48DC-927C-26E834FCFFB3}" type="pres">
      <dgm:prSet presAssocID="{446F3E99-0E50-4CD2-8094-2FB2CD14BD1C}" presName="negativeSpace" presStyleCnt="0"/>
      <dgm:spPr/>
    </dgm:pt>
    <dgm:pt modelId="{4684C7E1-FCD2-4F7F-9B00-B6EC2A52B8C9}" type="pres">
      <dgm:prSet presAssocID="{446F3E99-0E50-4CD2-8094-2FB2CD14BD1C}" presName="childText" presStyleLbl="conFgAcc1" presStyleIdx="1" presStyleCnt="9">
        <dgm:presLayoutVars>
          <dgm:bulletEnabled val="1"/>
        </dgm:presLayoutVars>
      </dgm:prSet>
      <dgm:spPr/>
    </dgm:pt>
    <dgm:pt modelId="{0F7B1665-1057-4B97-AA9D-7AE47D1B6CD6}" type="pres">
      <dgm:prSet presAssocID="{32A1B70E-9A6A-4554-82BA-98AE1F3B6157}" presName="spaceBetweenRectangles" presStyleCnt="0"/>
      <dgm:spPr/>
    </dgm:pt>
    <dgm:pt modelId="{74A16B48-C27C-4F03-AB41-F2E317C142CD}" type="pres">
      <dgm:prSet presAssocID="{27A89271-DE5C-41F1-821F-C988F4DE590A}" presName="parentLin" presStyleCnt="0"/>
      <dgm:spPr/>
    </dgm:pt>
    <dgm:pt modelId="{62A02E9A-A371-4CE1-BC89-6DD3E78916F0}" type="pres">
      <dgm:prSet presAssocID="{27A89271-DE5C-41F1-821F-C988F4DE590A}" presName="parentLeftMargin" presStyleLbl="node1" presStyleIdx="1" presStyleCnt="9"/>
      <dgm:spPr/>
    </dgm:pt>
    <dgm:pt modelId="{B0014B62-DE83-4830-9310-7F69ADD544B1}" type="pres">
      <dgm:prSet presAssocID="{27A89271-DE5C-41F1-821F-C988F4DE590A}" presName="parentText" presStyleLbl="node1" presStyleIdx="2" presStyleCnt="9">
        <dgm:presLayoutVars>
          <dgm:chMax val="0"/>
          <dgm:bulletEnabled val="1"/>
        </dgm:presLayoutVars>
      </dgm:prSet>
      <dgm:spPr>
        <a:xfrm>
          <a:off x="226324" y="1324561"/>
          <a:ext cx="3168543" cy="383760"/>
        </a:xfrm>
        <a:prstGeom prst="roundRect">
          <a:avLst/>
        </a:prstGeom>
      </dgm:spPr>
    </dgm:pt>
    <dgm:pt modelId="{25F4616F-3A32-42BE-9F42-C7741E53BA02}" type="pres">
      <dgm:prSet presAssocID="{27A89271-DE5C-41F1-821F-C988F4DE590A}" presName="negativeSpace" presStyleCnt="0"/>
      <dgm:spPr/>
    </dgm:pt>
    <dgm:pt modelId="{85019E02-FDD9-4B37-B074-CCF9FA48C6FD}" type="pres">
      <dgm:prSet presAssocID="{27A89271-DE5C-41F1-821F-C988F4DE590A}" presName="childText" presStyleLbl="conFgAcc1" presStyleIdx="2" presStyleCnt="9">
        <dgm:presLayoutVars>
          <dgm:bulletEnabled val="1"/>
        </dgm:presLayoutVars>
      </dgm:prSet>
      <dgm:spPr/>
    </dgm:pt>
    <dgm:pt modelId="{9D05BC3C-B9B9-41AD-86EA-29707DF12CB6}" type="pres">
      <dgm:prSet presAssocID="{3236CB7C-0AB1-46D2-BDF7-3791FABEAE61}" presName="spaceBetweenRectangles" presStyleCnt="0"/>
      <dgm:spPr/>
    </dgm:pt>
    <dgm:pt modelId="{F753235A-12FF-4E88-A09D-08165FFEB405}" type="pres">
      <dgm:prSet presAssocID="{6D60C31A-D4A8-4DAE-92B7-44B33EB2B3D4}" presName="parentLin" presStyleCnt="0"/>
      <dgm:spPr/>
    </dgm:pt>
    <dgm:pt modelId="{D64DF7D1-C484-45AA-9029-DE604F555236}" type="pres">
      <dgm:prSet presAssocID="{6D60C31A-D4A8-4DAE-92B7-44B33EB2B3D4}" presName="parentLeftMargin" presStyleLbl="node1" presStyleIdx="2" presStyleCnt="9"/>
      <dgm:spPr/>
    </dgm:pt>
    <dgm:pt modelId="{96CBA389-E8B8-4634-B7E6-854F1F67A2EB}" type="pres">
      <dgm:prSet presAssocID="{6D60C31A-D4A8-4DAE-92B7-44B33EB2B3D4}" presName="parentText" presStyleLbl="node1" presStyleIdx="3" presStyleCnt="9">
        <dgm:presLayoutVars>
          <dgm:chMax val="0"/>
          <dgm:bulletEnabled val="1"/>
        </dgm:presLayoutVars>
      </dgm:prSet>
      <dgm:spPr>
        <a:xfrm>
          <a:off x="226324" y="1914241"/>
          <a:ext cx="3168543" cy="383760"/>
        </a:xfrm>
        <a:prstGeom prst="roundRect">
          <a:avLst/>
        </a:prstGeom>
      </dgm:spPr>
    </dgm:pt>
    <dgm:pt modelId="{4B97B188-0298-48D3-8FD6-E6312DFD04A3}" type="pres">
      <dgm:prSet presAssocID="{6D60C31A-D4A8-4DAE-92B7-44B33EB2B3D4}" presName="negativeSpace" presStyleCnt="0"/>
      <dgm:spPr/>
    </dgm:pt>
    <dgm:pt modelId="{DEE9AA25-65C9-4988-A28B-2C01B70FD296}" type="pres">
      <dgm:prSet presAssocID="{6D60C31A-D4A8-4DAE-92B7-44B33EB2B3D4}" presName="childText" presStyleLbl="conFgAcc1" presStyleIdx="3" presStyleCnt="9">
        <dgm:presLayoutVars>
          <dgm:bulletEnabled val="1"/>
        </dgm:presLayoutVars>
      </dgm:prSet>
      <dgm:spPr/>
    </dgm:pt>
    <dgm:pt modelId="{C7C82654-8D08-4A13-B7C1-50EA84D9D3AC}" type="pres">
      <dgm:prSet presAssocID="{89B771D6-FD24-473F-A645-82F0B96040F4}" presName="spaceBetweenRectangles" presStyleCnt="0"/>
      <dgm:spPr/>
    </dgm:pt>
    <dgm:pt modelId="{182015D1-13C1-4E44-8938-AF8E2C1FC708}" type="pres">
      <dgm:prSet presAssocID="{8C2D7347-FDC9-45B5-A0D1-FE4340D4A21C}" presName="parentLin" presStyleCnt="0"/>
      <dgm:spPr/>
    </dgm:pt>
    <dgm:pt modelId="{57B12A70-7260-4303-AFC6-42840FCC45EC}" type="pres">
      <dgm:prSet presAssocID="{8C2D7347-FDC9-45B5-A0D1-FE4340D4A21C}" presName="parentLeftMargin" presStyleLbl="node1" presStyleIdx="3" presStyleCnt="9"/>
      <dgm:spPr/>
    </dgm:pt>
    <dgm:pt modelId="{860F3A96-2709-4D76-8CC6-B21DF9F12DD4}" type="pres">
      <dgm:prSet presAssocID="{8C2D7347-FDC9-45B5-A0D1-FE4340D4A21C}" presName="parentText" presStyleLbl="node1" presStyleIdx="4" presStyleCnt="9">
        <dgm:presLayoutVars>
          <dgm:chMax val="0"/>
          <dgm:bulletEnabled val="1"/>
        </dgm:presLayoutVars>
      </dgm:prSet>
      <dgm:spPr>
        <a:xfrm>
          <a:off x="226324" y="2503921"/>
          <a:ext cx="3168543" cy="383760"/>
        </a:xfrm>
        <a:prstGeom prst="roundRect">
          <a:avLst/>
        </a:prstGeom>
      </dgm:spPr>
    </dgm:pt>
    <dgm:pt modelId="{564277E2-30EC-43E8-971E-D57C6638B1C5}" type="pres">
      <dgm:prSet presAssocID="{8C2D7347-FDC9-45B5-A0D1-FE4340D4A21C}" presName="negativeSpace" presStyleCnt="0"/>
      <dgm:spPr/>
    </dgm:pt>
    <dgm:pt modelId="{BE929A93-5FEF-4D2A-9B8E-7D0491ECA30C}" type="pres">
      <dgm:prSet presAssocID="{8C2D7347-FDC9-45B5-A0D1-FE4340D4A21C}" presName="childText" presStyleLbl="conFgAcc1" presStyleIdx="4" presStyleCnt="9">
        <dgm:presLayoutVars>
          <dgm:bulletEnabled val="1"/>
        </dgm:presLayoutVars>
      </dgm:prSet>
      <dgm:spPr/>
    </dgm:pt>
    <dgm:pt modelId="{769A8E8B-F00E-4C9F-AF2B-CC6A87C54ACC}" type="pres">
      <dgm:prSet presAssocID="{54C32023-3DF5-4ECF-96CD-BB9B742853B2}" presName="spaceBetweenRectangles" presStyleCnt="0"/>
      <dgm:spPr/>
    </dgm:pt>
    <dgm:pt modelId="{91DCDC67-9647-4229-885C-1B871CEAA9F2}" type="pres">
      <dgm:prSet presAssocID="{1B9ED725-B3EC-43F9-839E-8D35A7681001}" presName="parentLin" presStyleCnt="0"/>
      <dgm:spPr/>
    </dgm:pt>
    <dgm:pt modelId="{08ED4B7F-E476-4FE4-8179-9DC84F6711CB}" type="pres">
      <dgm:prSet presAssocID="{1B9ED725-B3EC-43F9-839E-8D35A7681001}" presName="parentLeftMargin" presStyleLbl="node1" presStyleIdx="4" presStyleCnt="9"/>
      <dgm:spPr/>
    </dgm:pt>
    <dgm:pt modelId="{DA167C9B-7000-487E-AA56-62D889233D6E}" type="pres">
      <dgm:prSet presAssocID="{1B9ED725-B3EC-43F9-839E-8D35A7681001}" presName="parentText" presStyleLbl="node1" presStyleIdx="5" presStyleCnt="9">
        <dgm:presLayoutVars>
          <dgm:chMax val="0"/>
          <dgm:bulletEnabled val="1"/>
        </dgm:presLayoutVars>
      </dgm:prSet>
      <dgm:spPr>
        <a:xfrm>
          <a:off x="226324" y="3093601"/>
          <a:ext cx="3168543" cy="383760"/>
        </a:xfrm>
        <a:prstGeom prst="roundRect">
          <a:avLst/>
        </a:prstGeom>
      </dgm:spPr>
    </dgm:pt>
    <dgm:pt modelId="{800461CF-E64B-4563-B05D-D84A78733E67}" type="pres">
      <dgm:prSet presAssocID="{1B9ED725-B3EC-43F9-839E-8D35A7681001}" presName="negativeSpace" presStyleCnt="0"/>
      <dgm:spPr/>
    </dgm:pt>
    <dgm:pt modelId="{5197ABBE-4E6D-46FF-A8FD-531B0C365006}" type="pres">
      <dgm:prSet presAssocID="{1B9ED725-B3EC-43F9-839E-8D35A7681001}" presName="childText" presStyleLbl="conFgAcc1" presStyleIdx="5" presStyleCnt="9">
        <dgm:presLayoutVars>
          <dgm:bulletEnabled val="1"/>
        </dgm:presLayoutVars>
      </dgm:prSet>
      <dgm:spPr/>
    </dgm:pt>
    <dgm:pt modelId="{A1FB64F3-2A57-44C3-88CB-E3DE651B1A21}" type="pres">
      <dgm:prSet presAssocID="{8B4FA26F-E2BD-4654-8E01-B16A7DD2F9C8}" presName="spaceBetweenRectangles" presStyleCnt="0"/>
      <dgm:spPr/>
    </dgm:pt>
    <dgm:pt modelId="{D1851986-DC7D-4EC5-821D-B73CFF2F5235}" type="pres">
      <dgm:prSet presAssocID="{AC12B621-CB5E-4829-906F-9E3E8ED94E13}" presName="parentLin" presStyleCnt="0"/>
      <dgm:spPr/>
    </dgm:pt>
    <dgm:pt modelId="{2CAAD880-9477-4E09-9363-653399C869FD}" type="pres">
      <dgm:prSet presAssocID="{AC12B621-CB5E-4829-906F-9E3E8ED94E13}" presName="parentLeftMargin" presStyleLbl="node1" presStyleIdx="5" presStyleCnt="9"/>
      <dgm:spPr/>
    </dgm:pt>
    <dgm:pt modelId="{FD2C9CDB-4AAE-43E8-A2C0-E524B6714FA8}" type="pres">
      <dgm:prSet presAssocID="{AC12B621-CB5E-4829-906F-9E3E8ED94E13}" presName="parentText" presStyleLbl="node1" presStyleIdx="6" presStyleCnt="9">
        <dgm:presLayoutVars>
          <dgm:chMax val="0"/>
          <dgm:bulletEnabled val="1"/>
        </dgm:presLayoutVars>
      </dgm:prSet>
      <dgm:spPr/>
    </dgm:pt>
    <dgm:pt modelId="{136583C3-D9E5-4C65-9A3F-79B6A7069847}" type="pres">
      <dgm:prSet presAssocID="{AC12B621-CB5E-4829-906F-9E3E8ED94E13}" presName="negativeSpace" presStyleCnt="0"/>
      <dgm:spPr/>
    </dgm:pt>
    <dgm:pt modelId="{EEC65D28-C9A3-4860-A7CC-E90B062154B0}" type="pres">
      <dgm:prSet presAssocID="{AC12B621-CB5E-4829-906F-9E3E8ED94E13}" presName="childText" presStyleLbl="conFgAcc1" presStyleIdx="6" presStyleCnt="9">
        <dgm:presLayoutVars>
          <dgm:bulletEnabled val="1"/>
        </dgm:presLayoutVars>
      </dgm:prSet>
      <dgm:spPr/>
    </dgm:pt>
    <dgm:pt modelId="{FD067B2F-26E7-4DCE-85DD-221F5699C6FA}" type="pres">
      <dgm:prSet presAssocID="{86F0F590-E3A2-4476-842F-FC9083E5D7F8}" presName="spaceBetweenRectangles" presStyleCnt="0"/>
      <dgm:spPr/>
    </dgm:pt>
    <dgm:pt modelId="{AF4D30B8-61BA-4AE5-8D03-466612452700}" type="pres">
      <dgm:prSet presAssocID="{8D3DB383-1B16-4B78-B07C-292F42D89E26}" presName="parentLin" presStyleCnt="0"/>
      <dgm:spPr/>
    </dgm:pt>
    <dgm:pt modelId="{4B20E282-2A82-4D97-8184-403E9FF0ECEC}" type="pres">
      <dgm:prSet presAssocID="{8D3DB383-1B16-4B78-B07C-292F42D89E26}" presName="parentLeftMargin" presStyleLbl="node1" presStyleIdx="6" presStyleCnt="9"/>
      <dgm:spPr/>
    </dgm:pt>
    <dgm:pt modelId="{D31ABCEE-36E8-45ED-B213-6D4FAF6036E6}" type="pres">
      <dgm:prSet presAssocID="{8D3DB383-1B16-4B78-B07C-292F42D89E26}" presName="parentText" presStyleLbl="node1" presStyleIdx="7" presStyleCnt="9">
        <dgm:presLayoutVars>
          <dgm:chMax val="0"/>
          <dgm:bulletEnabled val="1"/>
        </dgm:presLayoutVars>
      </dgm:prSet>
      <dgm:spPr/>
    </dgm:pt>
    <dgm:pt modelId="{E1D5ECAC-13A9-4602-82C7-253F115FD2C8}" type="pres">
      <dgm:prSet presAssocID="{8D3DB383-1B16-4B78-B07C-292F42D89E26}" presName="negativeSpace" presStyleCnt="0"/>
      <dgm:spPr/>
    </dgm:pt>
    <dgm:pt modelId="{25B26180-83BE-4F6D-BD1D-ED0DB33F4638}" type="pres">
      <dgm:prSet presAssocID="{8D3DB383-1B16-4B78-B07C-292F42D89E26}" presName="childText" presStyleLbl="conFgAcc1" presStyleIdx="7" presStyleCnt="9">
        <dgm:presLayoutVars>
          <dgm:bulletEnabled val="1"/>
        </dgm:presLayoutVars>
      </dgm:prSet>
      <dgm:spPr/>
    </dgm:pt>
    <dgm:pt modelId="{52174F8B-66CE-436C-9DEF-000D1110742A}" type="pres">
      <dgm:prSet presAssocID="{D40E3EE6-C869-4E25-A0DA-84ADA16C9A5F}" presName="spaceBetweenRectangles" presStyleCnt="0"/>
      <dgm:spPr/>
    </dgm:pt>
    <dgm:pt modelId="{FB2ABACA-0CFE-406E-849F-4E718D9BF2E5}" type="pres">
      <dgm:prSet presAssocID="{652A0376-1CD1-47F6-BE44-DEE5361A3BD9}" presName="parentLin" presStyleCnt="0"/>
      <dgm:spPr/>
    </dgm:pt>
    <dgm:pt modelId="{1F6AC0F9-D9E8-46DA-970C-D03B8FB87F20}" type="pres">
      <dgm:prSet presAssocID="{652A0376-1CD1-47F6-BE44-DEE5361A3BD9}" presName="parentLeftMargin" presStyleLbl="node1" presStyleIdx="7" presStyleCnt="9"/>
      <dgm:spPr/>
    </dgm:pt>
    <dgm:pt modelId="{4FF18221-0015-4797-8B72-B6187BEA371A}" type="pres">
      <dgm:prSet presAssocID="{652A0376-1CD1-47F6-BE44-DEE5361A3BD9}" presName="parentText" presStyleLbl="node1" presStyleIdx="8" presStyleCnt="9">
        <dgm:presLayoutVars>
          <dgm:chMax val="0"/>
          <dgm:bulletEnabled val="1"/>
        </dgm:presLayoutVars>
      </dgm:prSet>
      <dgm:spPr/>
    </dgm:pt>
    <dgm:pt modelId="{5555759E-A6A6-447D-876D-D176A364FBB8}" type="pres">
      <dgm:prSet presAssocID="{652A0376-1CD1-47F6-BE44-DEE5361A3BD9}" presName="negativeSpace" presStyleCnt="0"/>
      <dgm:spPr/>
    </dgm:pt>
    <dgm:pt modelId="{0B389A41-38E5-4059-AB8A-23BB36EFC3AA}" type="pres">
      <dgm:prSet presAssocID="{652A0376-1CD1-47F6-BE44-DEE5361A3BD9}" presName="childText" presStyleLbl="conFgAcc1" presStyleIdx="8" presStyleCnt="9">
        <dgm:presLayoutVars>
          <dgm:bulletEnabled val="1"/>
        </dgm:presLayoutVars>
      </dgm:prSet>
      <dgm:spPr/>
    </dgm:pt>
  </dgm:ptLst>
  <dgm:cxnLst>
    <dgm:cxn modelId="{C0700E7B-F895-40BD-8B07-B67A601FE7B6}" type="presOf" srcId="{652A0376-1CD1-47F6-BE44-DEE5361A3BD9}" destId="{1F6AC0F9-D9E8-46DA-970C-D03B8FB87F20}" srcOrd="0" destOrd="0" presId="urn:microsoft.com/office/officeart/2005/8/layout/list1"/>
    <dgm:cxn modelId="{6C8D4AE6-34EE-4E1E-8E5C-66D4DBF3F512}" srcId="{39CDEA34-D62D-4710-A03A-36B4F02F164C}" destId="{8D3DB383-1B16-4B78-B07C-292F42D89E26}" srcOrd="7" destOrd="0" parTransId="{BA8DC7D8-A371-4298-A2CD-81190CA0A0CD}" sibTransId="{D40E3EE6-C869-4E25-A0DA-84ADA16C9A5F}"/>
    <dgm:cxn modelId="{AD6BD240-C91F-4480-8D35-4AF2C7EDFECF}" type="presOf" srcId="{39CDEA34-D62D-4710-A03A-36B4F02F164C}" destId="{DB98D61A-9F3A-4491-9E5D-4E39EF755BF1}" srcOrd="0" destOrd="0" presId="urn:microsoft.com/office/officeart/2005/8/layout/list1"/>
    <dgm:cxn modelId="{CC6345E6-7798-48AE-AD3D-DFB347B1B58F}" type="presOf" srcId="{AC12B621-CB5E-4829-906F-9E3E8ED94E13}" destId="{FD2C9CDB-4AAE-43E8-A2C0-E524B6714FA8}" srcOrd="1" destOrd="0" presId="urn:microsoft.com/office/officeart/2005/8/layout/list1"/>
    <dgm:cxn modelId="{81A466A0-CB50-4070-B6A7-F432FBBFD936}" type="presOf" srcId="{9CE7A5DE-966D-4FA0-85DB-38B6623A1C1B}" destId="{D3E35A87-9018-49F9-A983-0B0937DE8FF6}" srcOrd="0" destOrd="0" presId="urn:microsoft.com/office/officeart/2005/8/layout/list1"/>
    <dgm:cxn modelId="{408F0CBD-29BA-4696-994A-1C1E232E8C78}" type="presOf" srcId="{652A0376-1CD1-47F6-BE44-DEE5361A3BD9}" destId="{4FF18221-0015-4797-8B72-B6187BEA371A}" srcOrd="1" destOrd="0" presId="urn:microsoft.com/office/officeart/2005/8/layout/list1"/>
    <dgm:cxn modelId="{BCED215E-2480-477C-83E7-267236458499}" srcId="{39CDEA34-D62D-4710-A03A-36B4F02F164C}" destId="{446F3E99-0E50-4CD2-8094-2FB2CD14BD1C}" srcOrd="1" destOrd="0" parTransId="{1E55F7BF-E0B0-4FE0-9CC7-5C6DDABE59BF}" sibTransId="{32A1B70E-9A6A-4554-82BA-98AE1F3B6157}"/>
    <dgm:cxn modelId="{4CF2BD8F-1196-43A5-B9CD-2F7DC6645BCB}" srcId="{39CDEA34-D62D-4710-A03A-36B4F02F164C}" destId="{AC12B621-CB5E-4829-906F-9E3E8ED94E13}" srcOrd="6" destOrd="0" parTransId="{D5C5952E-F0BA-4F51-832E-F6D8DD8CD1FF}" sibTransId="{86F0F590-E3A2-4476-842F-FC9083E5D7F8}"/>
    <dgm:cxn modelId="{C1F15BED-725D-4955-8DD6-10D5E395C82E}" type="presOf" srcId="{1B9ED725-B3EC-43F9-839E-8D35A7681001}" destId="{08ED4B7F-E476-4FE4-8179-9DC84F6711CB}" srcOrd="0" destOrd="0" presId="urn:microsoft.com/office/officeart/2005/8/layout/list1"/>
    <dgm:cxn modelId="{57777BA5-62AC-47A8-81FD-08BBF33D2FF8}" type="presOf" srcId="{8D3DB383-1B16-4B78-B07C-292F42D89E26}" destId="{D31ABCEE-36E8-45ED-B213-6D4FAF6036E6}" srcOrd="1" destOrd="0" presId="urn:microsoft.com/office/officeart/2005/8/layout/list1"/>
    <dgm:cxn modelId="{B11AF9F6-4494-40D7-88FA-B92EB114804E}" type="presOf" srcId="{6D60C31A-D4A8-4DAE-92B7-44B33EB2B3D4}" destId="{D64DF7D1-C484-45AA-9029-DE604F555236}" srcOrd="0" destOrd="0" presId="urn:microsoft.com/office/officeart/2005/8/layout/list1"/>
    <dgm:cxn modelId="{389B25AD-E125-4651-805B-17AC5BC192BC}" type="presOf" srcId="{8C2D7347-FDC9-45B5-A0D1-FE4340D4A21C}" destId="{860F3A96-2709-4D76-8CC6-B21DF9F12DD4}" srcOrd="1" destOrd="0" presId="urn:microsoft.com/office/officeart/2005/8/layout/list1"/>
    <dgm:cxn modelId="{3DB89678-0657-40EA-9FC2-63B67A0EEA7C}" srcId="{39CDEA34-D62D-4710-A03A-36B4F02F164C}" destId="{6D60C31A-D4A8-4DAE-92B7-44B33EB2B3D4}" srcOrd="3" destOrd="0" parTransId="{5A9B3043-7100-40F0-AF91-71C4209142AB}" sibTransId="{89B771D6-FD24-473F-A645-82F0B96040F4}"/>
    <dgm:cxn modelId="{115279EE-3E3D-4FEB-8CE4-DB090D987CEB}" type="presOf" srcId="{1B9ED725-B3EC-43F9-839E-8D35A7681001}" destId="{DA167C9B-7000-487E-AA56-62D889233D6E}" srcOrd="1" destOrd="0" presId="urn:microsoft.com/office/officeart/2005/8/layout/list1"/>
    <dgm:cxn modelId="{293DCA58-C6A3-44E9-95C3-7569E36738D2}" srcId="{39CDEA34-D62D-4710-A03A-36B4F02F164C}" destId="{27A89271-DE5C-41F1-821F-C988F4DE590A}" srcOrd="2" destOrd="0" parTransId="{01B36E7D-5AA3-4619-BF31-EB18A87AC164}" sibTransId="{3236CB7C-0AB1-46D2-BDF7-3791FABEAE61}"/>
    <dgm:cxn modelId="{DABCAACB-E846-4E6B-B6D5-E078E02FA709}" type="presOf" srcId="{8D3DB383-1B16-4B78-B07C-292F42D89E26}" destId="{4B20E282-2A82-4D97-8184-403E9FF0ECEC}" srcOrd="0" destOrd="0" presId="urn:microsoft.com/office/officeart/2005/8/layout/list1"/>
    <dgm:cxn modelId="{B8F8E250-04E2-4E3E-9A5A-89D4D58D5EDE}" srcId="{39CDEA34-D62D-4710-A03A-36B4F02F164C}" destId="{8C2D7347-FDC9-45B5-A0D1-FE4340D4A21C}" srcOrd="4" destOrd="0" parTransId="{6F1FBC7F-1286-4F3C-AC9A-25273AC4652F}" sibTransId="{54C32023-3DF5-4ECF-96CD-BB9B742853B2}"/>
    <dgm:cxn modelId="{5E96EC31-1554-401C-821E-11F79E60CC34}" type="presOf" srcId="{9CE7A5DE-966D-4FA0-85DB-38B6623A1C1B}" destId="{01B353BA-45FF-48EC-8E31-078457596DC5}" srcOrd="1" destOrd="0" presId="urn:microsoft.com/office/officeart/2005/8/layout/list1"/>
    <dgm:cxn modelId="{421438C4-2560-4C13-BF5F-1DDB1F091F05}" type="presOf" srcId="{AC12B621-CB5E-4829-906F-9E3E8ED94E13}" destId="{2CAAD880-9477-4E09-9363-653399C869FD}" srcOrd="0" destOrd="0" presId="urn:microsoft.com/office/officeart/2005/8/layout/list1"/>
    <dgm:cxn modelId="{03F3C148-1D01-4660-9F63-007096A39CFE}" type="presOf" srcId="{27A89271-DE5C-41F1-821F-C988F4DE590A}" destId="{62A02E9A-A371-4CE1-BC89-6DD3E78916F0}" srcOrd="0" destOrd="0" presId="urn:microsoft.com/office/officeart/2005/8/layout/list1"/>
    <dgm:cxn modelId="{BEB94EE5-F4E1-4936-97FE-35A21D178491}" srcId="{39CDEA34-D62D-4710-A03A-36B4F02F164C}" destId="{9CE7A5DE-966D-4FA0-85DB-38B6623A1C1B}" srcOrd="0" destOrd="0" parTransId="{55B54B6D-557E-45EF-8449-63787F3675BF}" sibTransId="{37F3BB6F-AF74-45E7-AE04-705BDDE8BBE7}"/>
    <dgm:cxn modelId="{E4520877-9672-4A9C-9E8E-2BC8B8C2D6D8}" srcId="{39CDEA34-D62D-4710-A03A-36B4F02F164C}" destId="{1B9ED725-B3EC-43F9-839E-8D35A7681001}" srcOrd="5" destOrd="0" parTransId="{95E412F5-FC2F-4D70-9885-6433F6D2A67F}" sibTransId="{8B4FA26F-E2BD-4654-8E01-B16A7DD2F9C8}"/>
    <dgm:cxn modelId="{1593D86B-531D-4A51-8149-ABA2FFBD03E7}" type="presOf" srcId="{446F3E99-0E50-4CD2-8094-2FB2CD14BD1C}" destId="{3199A621-7EC8-4726-9B94-D41B3ECA408B}" srcOrd="0" destOrd="0" presId="urn:microsoft.com/office/officeart/2005/8/layout/list1"/>
    <dgm:cxn modelId="{2F0E8750-B079-4C9C-98AB-83FE2D207E04}" type="presOf" srcId="{6D60C31A-D4A8-4DAE-92B7-44B33EB2B3D4}" destId="{96CBA389-E8B8-4634-B7E6-854F1F67A2EB}" srcOrd="1" destOrd="0" presId="urn:microsoft.com/office/officeart/2005/8/layout/list1"/>
    <dgm:cxn modelId="{90D60B27-C503-40DB-B86E-A5DDA4922193}" type="presOf" srcId="{27A89271-DE5C-41F1-821F-C988F4DE590A}" destId="{B0014B62-DE83-4830-9310-7F69ADD544B1}" srcOrd="1" destOrd="0" presId="urn:microsoft.com/office/officeart/2005/8/layout/list1"/>
    <dgm:cxn modelId="{094A0BD4-0C7D-4B02-BB2E-5338DDB60373}" srcId="{39CDEA34-D62D-4710-A03A-36B4F02F164C}" destId="{652A0376-1CD1-47F6-BE44-DEE5361A3BD9}" srcOrd="8" destOrd="0" parTransId="{A1AD2CB4-4072-4368-947D-B7FCCD5D301A}" sibTransId="{F37F2358-0C40-4EA2-B82A-12AE724A7B6C}"/>
    <dgm:cxn modelId="{F3B3F130-7C51-46CC-B815-619DCBE1BC5F}" type="presOf" srcId="{8C2D7347-FDC9-45B5-A0D1-FE4340D4A21C}" destId="{57B12A70-7260-4303-AFC6-42840FCC45EC}" srcOrd="0" destOrd="0" presId="urn:microsoft.com/office/officeart/2005/8/layout/list1"/>
    <dgm:cxn modelId="{D0525519-B17E-4B43-B068-E6E7BB2B64B3}" type="presOf" srcId="{446F3E99-0E50-4CD2-8094-2FB2CD14BD1C}" destId="{64A5F17E-A8CD-459B-8208-136CC5F36F3C}" srcOrd="1" destOrd="0" presId="urn:microsoft.com/office/officeart/2005/8/layout/list1"/>
    <dgm:cxn modelId="{3DD5869B-9368-4E08-86C7-C1E40615D43B}" type="presParOf" srcId="{DB98D61A-9F3A-4491-9E5D-4E39EF755BF1}" destId="{023D29BB-6970-4C5B-823B-2C1673249AAB}" srcOrd="0" destOrd="0" presId="urn:microsoft.com/office/officeart/2005/8/layout/list1"/>
    <dgm:cxn modelId="{5E6F1522-9203-465F-8EFF-017656B54B17}" type="presParOf" srcId="{023D29BB-6970-4C5B-823B-2C1673249AAB}" destId="{D3E35A87-9018-49F9-A983-0B0937DE8FF6}" srcOrd="0" destOrd="0" presId="urn:microsoft.com/office/officeart/2005/8/layout/list1"/>
    <dgm:cxn modelId="{4A8D8501-1D04-40F8-8AA8-240D11CF9299}" type="presParOf" srcId="{023D29BB-6970-4C5B-823B-2C1673249AAB}" destId="{01B353BA-45FF-48EC-8E31-078457596DC5}" srcOrd="1" destOrd="0" presId="urn:microsoft.com/office/officeart/2005/8/layout/list1"/>
    <dgm:cxn modelId="{2C20E880-B6C4-4BF0-BF41-653B8EEF67D3}" type="presParOf" srcId="{DB98D61A-9F3A-4491-9E5D-4E39EF755BF1}" destId="{518028E8-041A-4E63-8A1F-873DC4E1313E}" srcOrd="1" destOrd="0" presId="urn:microsoft.com/office/officeart/2005/8/layout/list1"/>
    <dgm:cxn modelId="{3343F575-AB2D-407C-A3D4-A1ED58B12998}" type="presParOf" srcId="{DB98D61A-9F3A-4491-9E5D-4E39EF755BF1}" destId="{0C1BAB02-D9B8-414D-B7F4-ABD662F6D58B}" srcOrd="2" destOrd="0" presId="urn:microsoft.com/office/officeart/2005/8/layout/list1"/>
    <dgm:cxn modelId="{1FAB13DC-4A21-484F-A528-CED7370C7F56}" type="presParOf" srcId="{DB98D61A-9F3A-4491-9E5D-4E39EF755BF1}" destId="{AD1E419F-9F2E-4C8B-8511-EEEB43D923E2}" srcOrd="3" destOrd="0" presId="urn:microsoft.com/office/officeart/2005/8/layout/list1"/>
    <dgm:cxn modelId="{591295AE-4814-4CC2-8818-2E7C91E1A3EB}" type="presParOf" srcId="{DB98D61A-9F3A-4491-9E5D-4E39EF755BF1}" destId="{CF9E4D77-5252-4993-99A5-8B7769BFEA2F}" srcOrd="4" destOrd="0" presId="urn:microsoft.com/office/officeart/2005/8/layout/list1"/>
    <dgm:cxn modelId="{3F15A3E1-160B-48B9-8174-4E4E3063B679}" type="presParOf" srcId="{CF9E4D77-5252-4993-99A5-8B7769BFEA2F}" destId="{3199A621-7EC8-4726-9B94-D41B3ECA408B}" srcOrd="0" destOrd="0" presId="urn:microsoft.com/office/officeart/2005/8/layout/list1"/>
    <dgm:cxn modelId="{46B5CEAB-4946-4960-A580-64F934F2B066}" type="presParOf" srcId="{CF9E4D77-5252-4993-99A5-8B7769BFEA2F}" destId="{64A5F17E-A8CD-459B-8208-136CC5F36F3C}" srcOrd="1" destOrd="0" presId="urn:microsoft.com/office/officeart/2005/8/layout/list1"/>
    <dgm:cxn modelId="{20491D19-1FAC-4D67-A8C3-A4A114451C4B}" type="presParOf" srcId="{DB98D61A-9F3A-4491-9E5D-4E39EF755BF1}" destId="{823E7860-A394-48DC-927C-26E834FCFFB3}" srcOrd="5" destOrd="0" presId="urn:microsoft.com/office/officeart/2005/8/layout/list1"/>
    <dgm:cxn modelId="{558A7B54-EDEC-4B4D-A454-99D02FC3ADAE}" type="presParOf" srcId="{DB98D61A-9F3A-4491-9E5D-4E39EF755BF1}" destId="{4684C7E1-FCD2-4F7F-9B00-B6EC2A52B8C9}" srcOrd="6" destOrd="0" presId="urn:microsoft.com/office/officeart/2005/8/layout/list1"/>
    <dgm:cxn modelId="{31489B96-C4BE-4D34-95C8-85937C432890}" type="presParOf" srcId="{DB98D61A-9F3A-4491-9E5D-4E39EF755BF1}" destId="{0F7B1665-1057-4B97-AA9D-7AE47D1B6CD6}" srcOrd="7" destOrd="0" presId="urn:microsoft.com/office/officeart/2005/8/layout/list1"/>
    <dgm:cxn modelId="{DEEB0F98-B034-45A3-A4B1-78D5D53E2D1D}" type="presParOf" srcId="{DB98D61A-9F3A-4491-9E5D-4E39EF755BF1}" destId="{74A16B48-C27C-4F03-AB41-F2E317C142CD}" srcOrd="8" destOrd="0" presId="urn:microsoft.com/office/officeart/2005/8/layout/list1"/>
    <dgm:cxn modelId="{F2F62938-7720-4AF8-9320-88B030F730FA}" type="presParOf" srcId="{74A16B48-C27C-4F03-AB41-F2E317C142CD}" destId="{62A02E9A-A371-4CE1-BC89-6DD3E78916F0}" srcOrd="0" destOrd="0" presId="urn:microsoft.com/office/officeart/2005/8/layout/list1"/>
    <dgm:cxn modelId="{91E4176F-7AE3-4ADD-88C8-6EA5F5AF243F}" type="presParOf" srcId="{74A16B48-C27C-4F03-AB41-F2E317C142CD}" destId="{B0014B62-DE83-4830-9310-7F69ADD544B1}" srcOrd="1" destOrd="0" presId="urn:microsoft.com/office/officeart/2005/8/layout/list1"/>
    <dgm:cxn modelId="{441555EE-A54C-46DE-A591-459BF029A024}" type="presParOf" srcId="{DB98D61A-9F3A-4491-9E5D-4E39EF755BF1}" destId="{25F4616F-3A32-42BE-9F42-C7741E53BA02}" srcOrd="9" destOrd="0" presId="urn:microsoft.com/office/officeart/2005/8/layout/list1"/>
    <dgm:cxn modelId="{92702F4A-FD2D-4D55-818A-4103098345E1}" type="presParOf" srcId="{DB98D61A-9F3A-4491-9E5D-4E39EF755BF1}" destId="{85019E02-FDD9-4B37-B074-CCF9FA48C6FD}" srcOrd="10" destOrd="0" presId="urn:microsoft.com/office/officeart/2005/8/layout/list1"/>
    <dgm:cxn modelId="{3759C803-0999-4032-8C6E-69AC98217551}" type="presParOf" srcId="{DB98D61A-9F3A-4491-9E5D-4E39EF755BF1}" destId="{9D05BC3C-B9B9-41AD-86EA-29707DF12CB6}" srcOrd="11" destOrd="0" presId="urn:microsoft.com/office/officeart/2005/8/layout/list1"/>
    <dgm:cxn modelId="{2D284F2F-58DD-4E47-A972-BFB40C1145D0}" type="presParOf" srcId="{DB98D61A-9F3A-4491-9E5D-4E39EF755BF1}" destId="{F753235A-12FF-4E88-A09D-08165FFEB405}" srcOrd="12" destOrd="0" presId="urn:microsoft.com/office/officeart/2005/8/layout/list1"/>
    <dgm:cxn modelId="{CD5794AD-C667-4E9D-89E5-6BFF5590DF28}" type="presParOf" srcId="{F753235A-12FF-4E88-A09D-08165FFEB405}" destId="{D64DF7D1-C484-45AA-9029-DE604F555236}" srcOrd="0" destOrd="0" presId="urn:microsoft.com/office/officeart/2005/8/layout/list1"/>
    <dgm:cxn modelId="{374AAE07-0E71-4DA6-9D3C-BA12C07F801E}" type="presParOf" srcId="{F753235A-12FF-4E88-A09D-08165FFEB405}" destId="{96CBA389-E8B8-4634-B7E6-854F1F67A2EB}" srcOrd="1" destOrd="0" presId="urn:microsoft.com/office/officeart/2005/8/layout/list1"/>
    <dgm:cxn modelId="{CBDD3CD5-10D9-462C-B13C-7837028A01C9}" type="presParOf" srcId="{DB98D61A-9F3A-4491-9E5D-4E39EF755BF1}" destId="{4B97B188-0298-48D3-8FD6-E6312DFD04A3}" srcOrd="13" destOrd="0" presId="urn:microsoft.com/office/officeart/2005/8/layout/list1"/>
    <dgm:cxn modelId="{78FF8873-CAA2-4F8C-9C64-CB824FDAA364}" type="presParOf" srcId="{DB98D61A-9F3A-4491-9E5D-4E39EF755BF1}" destId="{DEE9AA25-65C9-4988-A28B-2C01B70FD296}" srcOrd="14" destOrd="0" presId="urn:microsoft.com/office/officeart/2005/8/layout/list1"/>
    <dgm:cxn modelId="{8034011B-BC44-4F1F-BF52-02637C31A1B2}" type="presParOf" srcId="{DB98D61A-9F3A-4491-9E5D-4E39EF755BF1}" destId="{C7C82654-8D08-4A13-B7C1-50EA84D9D3AC}" srcOrd="15" destOrd="0" presId="urn:microsoft.com/office/officeart/2005/8/layout/list1"/>
    <dgm:cxn modelId="{5D410995-5CB4-4CA6-A840-49A0C23055A5}" type="presParOf" srcId="{DB98D61A-9F3A-4491-9E5D-4E39EF755BF1}" destId="{182015D1-13C1-4E44-8938-AF8E2C1FC708}" srcOrd="16" destOrd="0" presId="urn:microsoft.com/office/officeart/2005/8/layout/list1"/>
    <dgm:cxn modelId="{9244721D-EF0E-4127-8745-B6DD36A15437}" type="presParOf" srcId="{182015D1-13C1-4E44-8938-AF8E2C1FC708}" destId="{57B12A70-7260-4303-AFC6-42840FCC45EC}" srcOrd="0" destOrd="0" presId="urn:microsoft.com/office/officeart/2005/8/layout/list1"/>
    <dgm:cxn modelId="{01485E80-6BA9-49D7-B436-CB346087A111}" type="presParOf" srcId="{182015D1-13C1-4E44-8938-AF8E2C1FC708}" destId="{860F3A96-2709-4D76-8CC6-B21DF9F12DD4}" srcOrd="1" destOrd="0" presId="urn:microsoft.com/office/officeart/2005/8/layout/list1"/>
    <dgm:cxn modelId="{0B3DAE78-96C8-465F-A366-9078F4CBF194}" type="presParOf" srcId="{DB98D61A-9F3A-4491-9E5D-4E39EF755BF1}" destId="{564277E2-30EC-43E8-971E-D57C6638B1C5}" srcOrd="17" destOrd="0" presId="urn:microsoft.com/office/officeart/2005/8/layout/list1"/>
    <dgm:cxn modelId="{AF432ACD-06BB-4690-BC7B-D1A513FE66CF}" type="presParOf" srcId="{DB98D61A-9F3A-4491-9E5D-4E39EF755BF1}" destId="{BE929A93-5FEF-4D2A-9B8E-7D0491ECA30C}" srcOrd="18" destOrd="0" presId="urn:microsoft.com/office/officeart/2005/8/layout/list1"/>
    <dgm:cxn modelId="{49D73E63-E71B-4B89-9B67-2646E7AD658B}" type="presParOf" srcId="{DB98D61A-9F3A-4491-9E5D-4E39EF755BF1}" destId="{769A8E8B-F00E-4C9F-AF2B-CC6A87C54ACC}" srcOrd="19" destOrd="0" presId="urn:microsoft.com/office/officeart/2005/8/layout/list1"/>
    <dgm:cxn modelId="{A1B5FA34-39F2-46A4-A1E2-BF84CF493DA0}" type="presParOf" srcId="{DB98D61A-9F3A-4491-9E5D-4E39EF755BF1}" destId="{91DCDC67-9647-4229-885C-1B871CEAA9F2}" srcOrd="20" destOrd="0" presId="urn:microsoft.com/office/officeart/2005/8/layout/list1"/>
    <dgm:cxn modelId="{808737DE-A60C-4C8A-B726-FFE6EEF74C98}" type="presParOf" srcId="{91DCDC67-9647-4229-885C-1B871CEAA9F2}" destId="{08ED4B7F-E476-4FE4-8179-9DC84F6711CB}" srcOrd="0" destOrd="0" presId="urn:microsoft.com/office/officeart/2005/8/layout/list1"/>
    <dgm:cxn modelId="{6E90B945-5D40-4280-A2B5-80BA148765C2}" type="presParOf" srcId="{91DCDC67-9647-4229-885C-1B871CEAA9F2}" destId="{DA167C9B-7000-487E-AA56-62D889233D6E}" srcOrd="1" destOrd="0" presId="urn:microsoft.com/office/officeart/2005/8/layout/list1"/>
    <dgm:cxn modelId="{52E3665C-A4DE-440F-AF92-973C1161FF18}" type="presParOf" srcId="{DB98D61A-9F3A-4491-9E5D-4E39EF755BF1}" destId="{800461CF-E64B-4563-B05D-D84A78733E67}" srcOrd="21" destOrd="0" presId="urn:microsoft.com/office/officeart/2005/8/layout/list1"/>
    <dgm:cxn modelId="{85433CDA-818B-4CF8-97ED-0FEC8486F2F3}" type="presParOf" srcId="{DB98D61A-9F3A-4491-9E5D-4E39EF755BF1}" destId="{5197ABBE-4E6D-46FF-A8FD-531B0C365006}" srcOrd="22" destOrd="0" presId="urn:microsoft.com/office/officeart/2005/8/layout/list1"/>
    <dgm:cxn modelId="{056C1C8F-E803-46F2-8699-750F7556A8F3}" type="presParOf" srcId="{DB98D61A-9F3A-4491-9E5D-4E39EF755BF1}" destId="{A1FB64F3-2A57-44C3-88CB-E3DE651B1A21}" srcOrd="23" destOrd="0" presId="urn:microsoft.com/office/officeart/2005/8/layout/list1"/>
    <dgm:cxn modelId="{5DE76EE7-B7E8-4C18-9605-6F1EB6E9C59F}" type="presParOf" srcId="{DB98D61A-9F3A-4491-9E5D-4E39EF755BF1}" destId="{D1851986-DC7D-4EC5-821D-B73CFF2F5235}" srcOrd="24" destOrd="0" presId="urn:microsoft.com/office/officeart/2005/8/layout/list1"/>
    <dgm:cxn modelId="{0DC02D57-58FF-4B67-82AC-D41D89056711}" type="presParOf" srcId="{D1851986-DC7D-4EC5-821D-B73CFF2F5235}" destId="{2CAAD880-9477-4E09-9363-653399C869FD}" srcOrd="0" destOrd="0" presId="urn:microsoft.com/office/officeart/2005/8/layout/list1"/>
    <dgm:cxn modelId="{AF8F83E2-D5EA-4F56-8E23-42A1C2853593}" type="presParOf" srcId="{D1851986-DC7D-4EC5-821D-B73CFF2F5235}" destId="{FD2C9CDB-4AAE-43E8-A2C0-E524B6714FA8}" srcOrd="1" destOrd="0" presId="urn:microsoft.com/office/officeart/2005/8/layout/list1"/>
    <dgm:cxn modelId="{D13906C5-FAE5-4598-B303-CF55C32072F0}" type="presParOf" srcId="{DB98D61A-9F3A-4491-9E5D-4E39EF755BF1}" destId="{136583C3-D9E5-4C65-9A3F-79B6A7069847}" srcOrd="25" destOrd="0" presId="urn:microsoft.com/office/officeart/2005/8/layout/list1"/>
    <dgm:cxn modelId="{FC7EBC20-8B3F-4FAB-9D45-37B8F4C6590D}" type="presParOf" srcId="{DB98D61A-9F3A-4491-9E5D-4E39EF755BF1}" destId="{EEC65D28-C9A3-4860-A7CC-E90B062154B0}" srcOrd="26" destOrd="0" presId="urn:microsoft.com/office/officeart/2005/8/layout/list1"/>
    <dgm:cxn modelId="{59628EC9-2628-4752-A8EC-D33A3E47D2A2}" type="presParOf" srcId="{DB98D61A-9F3A-4491-9E5D-4E39EF755BF1}" destId="{FD067B2F-26E7-4DCE-85DD-221F5699C6FA}" srcOrd="27" destOrd="0" presId="urn:microsoft.com/office/officeart/2005/8/layout/list1"/>
    <dgm:cxn modelId="{664D995E-5723-4AF9-A1CA-FE43D0545E36}" type="presParOf" srcId="{DB98D61A-9F3A-4491-9E5D-4E39EF755BF1}" destId="{AF4D30B8-61BA-4AE5-8D03-466612452700}" srcOrd="28" destOrd="0" presId="urn:microsoft.com/office/officeart/2005/8/layout/list1"/>
    <dgm:cxn modelId="{7CA89A08-166B-4D09-A547-28FF52E19829}" type="presParOf" srcId="{AF4D30B8-61BA-4AE5-8D03-466612452700}" destId="{4B20E282-2A82-4D97-8184-403E9FF0ECEC}" srcOrd="0" destOrd="0" presId="urn:microsoft.com/office/officeart/2005/8/layout/list1"/>
    <dgm:cxn modelId="{01761C33-1F55-4D60-9F00-277E6B39FE2D}" type="presParOf" srcId="{AF4D30B8-61BA-4AE5-8D03-466612452700}" destId="{D31ABCEE-36E8-45ED-B213-6D4FAF6036E6}" srcOrd="1" destOrd="0" presId="urn:microsoft.com/office/officeart/2005/8/layout/list1"/>
    <dgm:cxn modelId="{0F453871-6296-416A-99C2-7B4AB62A18D2}" type="presParOf" srcId="{DB98D61A-9F3A-4491-9E5D-4E39EF755BF1}" destId="{E1D5ECAC-13A9-4602-82C7-253F115FD2C8}" srcOrd="29" destOrd="0" presId="urn:microsoft.com/office/officeart/2005/8/layout/list1"/>
    <dgm:cxn modelId="{905A981A-FC2B-4F91-8533-85EDE90F7DCE}" type="presParOf" srcId="{DB98D61A-9F3A-4491-9E5D-4E39EF755BF1}" destId="{25B26180-83BE-4F6D-BD1D-ED0DB33F4638}" srcOrd="30" destOrd="0" presId="urn:microsoft.com/office/officeart/2005/8/layout/list1"/>
    <dgm:cxn modelId="{9BB1F20C-C452-4701-A2DB-0DFD430268BE}" type="presParOf" srcId="{DB98D61A-9F3A-4491-9E5D-4E39EF755BF1}" destId="{52174F8B-66CE-436C-9DEF-000D1110742A}" srcOrd="31" destOrd="0" presId="urn:microsoft.com/office/officeart/2005/8/layout/list1"/>
    <dgm:cxn modelId="{1BB8761A-5E2E-4826-B73D-157B64818DB4}" type="presParOf" srcId="{DB98D61A-9F3A-4491-9E5D-4E39EF755BF1}" destId="{FB2ABACA-0CFE-406E-849F-4E718D9BF2E5}" srcOrd="32" destOrd="0" presId="urn:microsoft.com/office/officeart/2005/8/layout/list1"/>
    <dgm:cxn modelId="{BE4BF8B2-5CDD-4A2C-BDF5-3B5F00366ACA}" type="presParOf" srcId="{FB2ABACA-0CFE-406E-849F-4E718D9BF2E5}" destId="{1F6AC0F9-D9E8-46DA-970C-D03B8FB87F20}" srcOrd="0" destOrd="0" presId="urn:microsoft.com/office/officeart/2005/8/layout/list1"/>
    <dgm:cxn modelId="{17A28E1B-4FD2-42B8-846F-EF1F446B05EB}" type="presParOf" srcId="{FB2ABACA-0CFE-406E-849F-4E718D9BF2E5}" destId="{4FF18221-0015-4797-8B72-B6187BEA371A}" srcOrd="1" destOrd="0" presId="urn:microsoft.com/office/officeart/2005/8/layout/list1"/>
    <dgm:cxn modelId="{627368E6-131E-42B5-B5E9-AD4AC7A45486}" type="presParOf" srcId="{DB98D61A-9F3A-4491-9E5D-4E39EF755BF1}" destId="{5555759E-A6A6-447D-876D-D176A364FBB8}" srcOrd="33" destOrd="0" presId="urn:microsoft.com/office/officeart/2005/8/layout/list1"/>
    <dgm:cxn modelId="{32E898AF-D49B-4302-87A0-1A9E9627FED5}" type="presParOf" srcId="{DB98D61A-9F3A-4491-9E5D-4E39EF755BF1}" destId="{0B389A41-38E5-4059-AB8A-23BB36EFC3AA}" srcOrd="3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BAB02-D9B8-414D-B7F4-ABD662F6D58B}">
      <dsp:nvSpPr>
        <dsp:cNvPr id="0" name=""/>
        <dsp:cNvSpPr/>
      </dsp:nvSpPr>
      <dsp:spPr>
        <a:xfrm>
          <a:off x="0" y="33708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B353BA-45FF-48EC-8E31-078457596DC5}">
      <dsp:nvSpPr>
        <dsp:cNvPr id="0" name=""/>
        <dsp:cNvSpPr/>
      </dsp:nvSpPr>
      <dsp:spPr>
        <a:xfrm>
          <a:off x="226324" y="14520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Plantar y </a:t>
          </a:r>
          <a:r>
            <a:rPr lang="en-US" sz="1300" kern="1200" dirty="0" err="1"/>
            <a:t>cosechar</a:t>
          </a:r>
          <a:r>
            <a:rPr lang="en-US" sz="1300" kern="1200" dirty="0"/>
            <a:t> </a:t>
          </a:r>
          <a:r>
            <a:rPr lang="en-US" sz="1300" kern="1200" dirty="0" err="1"/>
            <a:t>grano</a:t>
          </a:r>
          <a:r>
            <a:rPr lang="en-US" sz="1300" kern="1200" dirty="0"/>
            <a:t> y </a:t>
          </a:r>
          <a:r>
            <a:rPr lang="en-US" sz="1300" kern="1200" dirty="0" err="1"/>
            <a:t>lúpulo</a:t>
          </a:r>
          <a:endParaRPr lang="en-US" sz="1300" kern="1200" dirty="0"/>
        </a:p>
      </dsp:txBody>
      <dsp:txXfrm>
        <a:off x="245058" y="163935"/>
        <a:ext cx="3131075" cy="346292"/>
      </dsp:txXfrm>
    </dsp:sp>
    <dsp:sp modelId="{B4A946D5-03B2-4A4C-85D9-6E9D37F89D16}">
      <dsp:nvSpPr>
        <dsp:cNvPr id="0" name=""/>
        <dsp:cNvSpPr/>
      </dsp:nvSpPr>
      <dsp:spPr>
        <a:xfrm>
          <a:off x="0" y="92676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33ABA1-77EA-478B-8E6C-4F03CC8AACBE}">
      <dsp:nvSpPr>
        <dsp:cNvPr id="0" name=""/>
        <dsp:cNvSpPr/>
      </dsp:nvSpPr>
      <dsp:spPr>
        <a:xfrm>
          <a:off x="226324" y="73488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Maltear</a:t>
          </a:r>
          <a:r>
            <a:rPr lang="en-US" sz="1300" kern="1200" dirty="0"/>
            <a:t> el </a:t>
          </a:r>
          <a:r>
            <a:rPr lang="en-US" sz="1300" kern="1200" dirty="0" err="1"/>
            <a:t>grano</a:t>
          </a:r>
          <a:endParaRPr lang="en-US" sz="1300" kern="1200" dirty="0"/>
        </a:p>
      </dsp:txBody>
      <dsp:txXfrm>
        <a:off x="245058" y="753615"/>
        <a:ext cx="3131075" cy="346292"/>
      </dsp:txXfrm>
    </dsp:sp>
    <dsp:sp modelId="{B799D726-0527-4637-AFEC-E8FD02725298}">
      <dsp:nvSpPr>
        <dsp:cNvPr id="0" name=""/>
        <dsp:cNvSpPr/>
      </dsp:nvSpPr>
      <dsp:spPr>
        <a:xfrm>
          <a:off x="0" y="151644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799D7D-5FEA-44F3-8048-411179A6B060}">
      <dsp:nvSpPr>
        <dsp:cNvPr id="0" name=""/>
        <dsp:cNvSpPr/>
      </dsp:nvSpPr>
      <dsp:spPr>
        <a:xfrm>
          <a:off x="226324" y="132456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Macerar</a:t>
          </a:r>
          <a:r>
            <a:rPr lang="en-US" sz="1300" kern="1200" dirty="0"/>
            <a:t> el </a:t>
          </a:r>
          <a:r>
            <a:rPr lang="en-US" sz="1300" kern="1200" dirty="0" err="1"/>
            <a:t>grano</a:t>
          </a:r>
          <a:r>
            <a:rPr lang="en-US" sz="1300" kern="1200" dirty="0"/>
            <a:t> </a:t>
          </a:r>
          <a:r>
            <a:rPr lang="en-US" sz="1300" kern="1200" dirty="0" err="1"/>
            <a:t>en</a:t>
          </a:r>
          <a:r>
            <a:rPr lang="en-US" sz="1300" kern="1200" dirty="0"/>
            <a:t> </a:t>
          </a:r>
          <a:r>
            <a:rPr lang="en-US" sz="1300" kern="1200" dirty="0" err="1"/>
            <a:t>agua</a:t>
          </a:r>
          <a:r>
            <a:rPr lang="en-US" sz="1300" kern="1200" dirty="0"/>
            <a:t> </a:t>
          </a:r>
          <a:r>
            <a:rPr lang="en-US" sz="1300" kern="1200" dirty="0" err="1"/>
            <a:t>caliente</a:t>
          </a:r>
          <a:endParaRPr lang="en-US" sz="1300" kern="1200" dirty="0"/>
        </a:p>
      </dsp:txBody>
      <dsp:txXfrm>
        <a:off x="245058" y="1343295"/>
        <a:ext cx="3131075" cy="346292"/>
      </dsp:txXfrm>
    </dsp:sp>
    <dsp:sp modelId="{8A3582CB-82F3-4286-8455-3519CCF7E5F2}">
      <dsp:nvSpPr>
        <dsp:cNvPr id="0" name=""/>
        <dsp:cNvSpPr/>
      </dsp:nvSpPr>
      <dsp:spPr>
        <a:xfrm>
          <a:off x="0" y="210612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259EC3-CB81-4F99-B982-6EE21C7743B5}">
      <dsp:nvSpPr>
        <dsp:cNvPr id="0" name=""/>
        <dsp:cNvSpPr/>
      </dsp:nvSpPr>
      <dsp:spPr>
        <a:xfrm>
          <a:off x="226324" y="191424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Hervir</a:t>
          </a:r>
          <a:r>
            <a:rPr lang="en-US" sz="1300" kern="1200" dirty="0"/>
            <a:t> el </a:t>
          </a:r>
          <a:r>
            <a:rPr lang="en-US" sz="1300" kern="1200" dirty="0" err="1"/>
            <a:t>mosto</a:t>
          </a:r>
          <a:endParaRPr lang="en-US" sz="1300" kern="1200" dirty="0"/>
        </a:p>
      </dsp:txBody>
      <dsp:txXfrm>
        <a:off x="245058" y="1932975"/>
        <a:ext cx="3131075" cy="346292"/>
      </dsp:txXfrm>
    </dsp:sp>
    <dsp:sp modelId="{46CE1038-2365-47E3-B9A9-8F8CD971A1CF}">
      <dsp:nvSpPr>
        <dsp:cNvPr id="0" name=""/>
        <dsp:cNvSpPr/>
      </dsp:nvSpPr>
      <dsp:spPr>
        <a:xfrm>
          <a:off x="0" y="269580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67927A-C3E4-403C-9648-587BA3FDE9CE}">
      <dsp:nvSpPr>
        <dsp:cNvPr id="0" name=""/>
        <dsp:cNvSpPr/>
      </dsp:nvSpPr>
      <dsp:spPr>
        <a:xfrm>
          <a:off x="226324" y="250392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Añadir</a:t>
          </a:r>
          <a:r>
            <a:rPr lang="en-US" sz="1300" kern="1200" dirty="0"/>
            <a:t> </a:t>
          </a:r>
          <a:r>
            <a:rPr lang="en-US" sz="1300" kern="1200" dirty="0" err="1"/>
            <a:t>lúpulos</a:t>
          </a:r>
          <a:r>
            <a:rPr lang="en-US" sz="1300" kern="1200" dirty="0"/>
            <a:t> </a:t>
          </a:r>
          <a:r>
            <a:rPr lang="en-US" sz="1300" kern="1200" dirty="0" err="1"/>
            <a:t>varios</a:t>
          </a:r>
          <a:endParaRPr lang="en-US" sz="1300" kern="1200" dirty="0"/>
        </a:p>
      </dsp:txBody>
      <dsp:txXfrm>
        <a:off x="245058" y="2522655"/>
        <a:ext cx="3131075" cy="346292"/>
      </dsp:txXfrm>
    </dsp:sp>
    <dsp:sp modelId="{62BEDEC8-D776-4113-AB30-D36449306436}">
      <dsp:nvSpPr>
        <dsp:cNvPr id="0" name=""/>
        <dsp:cNvSpPr/>
      </dsp:nvSpPr>
      <dsp:spPr>
        <a:xfrm>
          <a:off x="0" y="328548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0F58EE-A3C9-4E0B-9E79-509A89265337}">
      <dsp:nvSpPr>
        <dsp:cNvPr id="0" name=""/>
        <dsp:cNvSpPr/>
      </dsp:nvSpPr>
      <dsp:spPr>
        <a:xfrm>
          <a:off x="226324" y="309360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Enfríar</a:t>
          </a:r>
          <a:r>
            <a:rPr lang="en-US" sz="1300" kern="1200" dirty="0"/>
            <a:t> el </a:t>
          </a:r>
          <a:r>
            <a:rPr lang="en-US" sz="1300" kern="1200" dirty="0" err="1"/>
            <a:t>mosto</a:t>
          </a:r>
          <a:r>
            <a:rPr lang="en-US" sz="1300" kern="1200" dirty="0"/>
            <a:t> lo </a:t>
          </a:r>
          <a:r>
            <a:rPr lang="en-US" sz="1300" kern="1200" dirty="0" err="1"/>
            <a:t>más</a:t>
          </a:r>
          <a:r>
            <a:rPr lang="en-US" sz="1300" kern="1200" dirty="0"/>
            <a:t> </a:t>
          </a:r>
          <a:r>
            <a:rPr lang="en-US" sz="1300" kern="1200" dirty="0" err="1"/>
            <a:t>rápido</a:t>
          </a:r>
          <a:r>
            <a:rPr lang="en-US" sz="1300" kern="1200" dirty="0"/>
            <a:t> </a:t>
          </a:r>
          <a:r>
            <a:rPr lang="en-US" sz="1300" kern="1200" dirty="0" err="1"/>
            <a:t>posible</a:t>
          </a:r>
          <a:endParaRPr lang="en-US" sz="1300" kern="1200" dirty="0"/>
        </a:p>
      </dsp:txBody>
      <dsp:txXfrm>
        <a:off x="245058" y="3112335"/>
        <a:ext cx="3131075" cy="346292"/>
      </dsp:txXfrm>
    </dsp:sp>
    <dsp:sp modelId="{7C5B6E32-CE1E-45C1-8E5C-570C1F459A86}">
      <dsp:nvSpPr>
        <dsp:cNvPr id="0" name=""/>
        <dsp:cNvSpPr/>
      </dsp:nvSpPr>
      <dsp:spPr>
        <a:xfrm>
          <a:off x="0" y="387516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58A069-2F16-429E-8E04-DCEB4E8AA993}">
      <dsp:nvSpPr>
        <dsp:cNvPr id="0" name=""/>
        <dsp:cNvSpPr/>
      </dsp:nvSpPr>
      <dsp:spPr>
        <a:xfrm>
          <a:off x="226324" y="368328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Dry hopping, </a:t>
          </a:r>
          <a:r>
            <a:rPr lang="en-US" sz="1300" kern="1200" dirty="0" err="1"/>
            <a:t>fermentación</a:t>
          </a:r>
          <a:r>
            <a:rPr lang="en-US" sz="1300" kern="1200" dirty="0"/>
            <a:t> y </a:t>
          </a:r>
          <a:r>
            <a:rPr lang="en-US" sz="1300" kern="1200" dirty="0" err="1"/>
            <a:t>lagering</a:t>
          </a:r>
          <a:endParaRPr lang="en-US" sz="1300" kern="1200" dirty="0"/>
        </a:p>
      </dsp:txBody>
      <dsp:txXfrm>
        <a:off x="245058" y="3702015"/>
        <a:ext cx="3131075" cy="346292"/>
      </dsp:txXfrm>
    </dsp:sp>
    <dsp:sp modelId="{132D9ADC-04DF-4944-B39D-7A99B4432E63}">
      <dsp:nvSpPr>
        <dsp:cNvPr id="0" name=""/>
        <dsp:cNvSpPr/>
      </dsp:nvSpPr>
      <dsp:spPr>
        <a:xfrm>
          <a:off x="0" y="446484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BD75AD-5478-4932-A183-867AC29D854E}">
      <dsp:nvSpPr>
        <dsp:cNvPr id="0" name=""/>
        <dsp:cNvSpPr/>
      </dsp:nvSpPr>
      <dsp:spPr>
        <a:xfrm>
          <a:off x="226324" y="427296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Priming y </a:t>
          </a:r>
          <a:r>
            <a:rPr lang="en-US" sz="1300" kern="1200" dirty="0" err="1"/>
            <a:t>enbotellado</a:t>
          </a:r>
          <a:endParaRPr lang="en-US" sz="1300" kern="1200" dirty="0"/>
        </a:p>
      </dsp:txBody>
      <dsp:txXfrm>
        <a:off x="245058" y="4291695"/>
        <a:ext cx="3131075" cy="346292"/>
      </dsp:txXfrm>
    </dsp:sp>
    <dsp:sp modelId="{1A382FFC-20CA-41B2-992B-731CC14B8F8D}">
      <dsp:nvSpPr>
        <dsp:cNvPr id="0" name=""/>
        <dsp:cNvSpPr/>
      </dsp:nvSpPr>
      <dsp:spPr>
        <a:xfrm>
          <a:off x="0" y="505452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6A7A3A-49E0-4906-A4FD-D5F9AF698CBB}">
      <dsp:nvSpPr>
        <dsp:cNvPr id="0" name=""/>
        <dsp:cNvSpPr/>
      </dsp:nvSpPr>
      <dsp:spPr>
        <a:xfrm>
          <a:off x="226324" y="486264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Amigos, </a:t>
          </a:r>
          <a:r>
            <a:rPr lang="en-US" sz="1300" kern="1200" dirty="0" err="1"/>
            <a:t>Diversión</a:t>
          </a:r>
          <a:r>
            <a:rPr lang="en-US" sz="1300" kern="1200" dirty="0"/>
            <a:t> y… ¡</a:t>
          </a:r>
          <a:r>
            <a:rPr lang="en-US" sz="1300" kern="1200" dirty="0" err="1"/>
            <a:t>Cerveza</a:t>
          </a:r>
          <a:r>
            <a:rPr lang="en-US" sz="1300" kern="1200" dirty="0"/>
            <a:t>!</a:t>
          </a:r>
        </a:p>
      </dsp:txBody>
      <dsp:txXfrm>
        <a:off x="245058" y="4881375"/>
        <a:ext cx="3131075"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BAB02-D9B8-414D-B7F4-ABD662F6D58B}">
      <dsp:nvSpPr>
        <dsp:cNvPr id="0" name=""/>
        <dsp:cNvSpPr/>
      </dsp:nvSpPr>
      <dsp:spPr>
        <a:xfrm>
          <a:off x="0" y="33708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B353BA-45FF-48EC-8E31-078457596DC5}">
      <dsp:nvSpPr>
        <dsp:cNvPr id="0" name=""/>
        <dsp:cNvSpPr/>
      </dsp:nvSpPr>
      <dsp:spPr>
        <a:xfrm>
          <a:off x="226324" y="145201"/>
          <a:ext cx="3168543" cy="383760"/>
        </a:xfrm>
        <a:prstGeom prst="roundRect">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2">
                  <a:lumMod val="10000"/>
                </a:schemeClr>
              </a:solidFill>
            </a:rPr>
            <a:t>Plantar y </a:t>
          </a:r>
          <a:r>
            <a:rPr lang="en-US" sz="1300" kern="1200" dirty="0" err="1">
              <a:solidFill>
                <a:schemeClr val="bg2">
                  <a:lumMod val="10000"/>
                </a:schemeClr>
              </a:solidFill>
            </a:rPr>
            <a:t>cosechar</a:t>
          </a:r>
          <a:r>
            <a:rPr lang="en-US" sz="1300" kern="1200" dirty="0">
              <a:solidFill>
                <a:schemeClr val="bg2">
                  <a:lumMod val="10000"/>
                </a:schemeClr>
              </a:solidFill>
            </a:rPr>
            <a:t> </a:t>
          </a:r>
          <a:r>
            <a:rPr lang="en-US" sz="1300" kern="1200" dirty="0" err="1">
              <a:solidFill>
                <a:schemeClr val="bg2">
                  <a:lumMod val="10000"/>
                </a:schemeClr>
              </a:solidFill>
            </a:rPr>
            <a:t>grano</a:t>
          </a:r>
          <a:r>
            <a:rPr lang="en-US" sz="1300" kern="1200" dirty="0">
              <a:solidFill>
                <a:schemeClr val="bg2">
                  <a:lumMod val="10000"/>
                </a:schemeClr>
              </a:solidFill>
            </a:rPr>
            <a:t> y </a:t>
          </a:r>
          <a:r>
            <a:rPr lang="en-US" sz="1300" kern="1200" dirty="0" err="1">
              <a:solidFill>
                <a:schemeClr val="bg2">
                  <a:lumMod val="10000"/>
                </a:schemeClr>
              </a:solidFill>
            </a:rPr>
            <a:t>lúpulo</a:t>
          </a:r>
          <a:endParaRPr lang="en-US" sz="1300" kern="1200" dirty="0">
            <a:solidFill>
              <a:schemeClr val="bg2">
                <a:lumMod val="10000"/>
              </a:schemeClr>
            </a:solidFill>
          </a:endParaRPr>
        </a:p>
      </dsp:txBody>
      <dsp:txXfrm>
        <a:off x="245058" y="163935"/>
        <a:ext cx="3131075" cy="346292"/>
      </dsp:txXfrm>
    </dsp:sp>
    <dsp:sp modelId="{33B2A7E4-647D-4F4C-92A4-FD5519913125}">
      <dsp:nvSpPr>
        <dsp:cNvPr id="0" name=""/>
        <dsp:cNvSpPr/>
      </dsp:nvSpPr>
      <dsp:spPr>
        <a:xfrm>
          <a:off x="0" y="92676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0DE0B2-F34A-4D24-984D-ECECBE903C51}">
      <dsp:nvSpPr>
        <dsp:cNvPr id="0" name=""/>
        <dsp:cNvSpPr/>
      </dsp:nvSpPr>
      <dsp:spPr>
        <a:xfrm>
          <a:off x="226324" y="73488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Maltear</a:t>
          </a:r>
          <a:r>
            <a:rPr lang="en-US" sz="1300" kern="1200" dirty="0"/>
            <a:t> el </a:t>
          </a:r>
          <a:r>
            <a:rPr lang="en-US" sz="1300" kern="1200" dirty="0" err="1"/>
            <a:t>grano</a:t>
          </a:r>
          <a:endParaRPr lang="en-US" sz="1300" kern="1200" dirty="0"/>
        </a:p>
      </dsp:txBody>
      <dsp:txXfrm>
        <a:off x="245058" y="753615"/>
        <a:ext cx="3131075" cy="346292"/>
      </dsp:txXfrm>
    </dsp:sp>
    <dsp:sp modelId="{98758018-9896-44EF-80EE-145EC130A7F1}">
      <dsp:nvSpPr>
        <dsp:cNvPr id="0" name=""/>
        <dsp:cNvSpPr/>
      </dsp:nvSpPr>
      <dsp:spPr>
        <a:xfrm>
          <a:off x="0" y="151644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96A73F-159F-4D83-A99C-372DEFA697BF}">
      <dsp:nvSpPr>
        <dsp:cNvPr id="0" name=""/>
        <dsp:cNvSpPr/>
      </dsp:nvSpPr>
      <dsp:spPr>
        <a:xfrm>
          <a:off x="226324" y="132456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Macerar</a:t>
          </a:r>
          <a:r>
            <a:rPr lang="en-US" sz="1300" kern="1200" dirty="0"/>
            <a:t> el </a:t>
          </a:r>
          <a:r>
            <a:rPr lang="en-US" sz="1300" kern="1200" dirty="0" err="1"/>
            <a:t>grano</a:t>
          </a:r>
          <a:r>
            <a:rPr lang="en-US" sz="1300" kern="1200" dirty="0"/>
            <a:t> </a:t>
          </a:r>
          <a:r>
            <a:rPr lang="en-US" sz="1300" kern="1200" dirty="0" err="1"/>
            <a:t>en</a:t>
          </a:r>
          <a:r>
            <a:rPr lang="en-US" sz="1300" kern="1200" dirty="0"/>
            <a:t> </a:t>
          </a:r>
          <a:r>
            <a:rPr lang="en-US" sz="1300" kern="1200" dirty="0" err="1"/>
            <a:t>agua</a:t>
          </a:r>
          <a:r>
            <a:rPr lang="en-US" sz="1300" kern="1200" dirty="0"/>
            <a:t> </a:t>
          </a:r>
          <a:r>
            <a:rPr lang="en-US" sz="1300" kern="1200" dirty="0" err="1"/>
            <a:t>caliente</a:t>
          </a:r>
          <a:endParaRPr lang="en-US" sz="1300" kern="1200" dirty="0"/>
        </a:p>
      </dsp:txBody>
      <dsp:txXfrm>
        <a:off x="245058" y="1343295"/>
        <a:ext cx="3131075" cy="346292"/>
      </dsp:txXfrm>
    </dsp:sp>
    <dsp:sp modelId="{31F75CBB-6075-4A9A-8243-C3D2DC24DAB0}">
      <dsp:nvSpPr>
        <dsp:cNvPr id="0" name=""/>
        <dsp:cNvSpPr/>
      </dsp:nvSpPr>
      <dsp:spPr>
        <a:xfrm>
          <a:off x="0" y="210612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B55A56-45C5-4D25-8618-FFFAD4A455F0}">
      <dsp:nvSpPr>
        <dsp:cNvPr id="0" name=""/>
        <dsp:cNvSpPr/>
      </dsp:nvSpPr>
      <dsp:spPr>
        <a:xfrm>
          <a:off x="226324" y="191424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Hervir</a:t>
          </a:r>
          <a:r>
            <a:rPr lang="en-US" sz="1300" kern="1200" dirty="0"/>
            <a:t> el </a:t>
          </a:r>
          <a:r>
            <a:rPr lang="en-US" sz="1300" kern="1200" dirty="0" err="1"/>
            <a:t>mosto</a:t>
          </a:r>
          <a:endParaRPr lang="en-US" sz="1300" kern="1200" dirty="0"/>
        </a:p>
      </dsp:txBody>
      <dsp:txXfrm>
        <a:off x="245058" y="1932975"/>
        <a:ext cx="3131075" cy="346292"/>
      </dsp:txXfrm>
    </dsp:sp>
    <dsp:sp modelId="{19CE81FE-499C-4D06-8479-9C58DB21B8F2}">
      <dsp:nvSpPr>
        <dsp:cNvPr id="0" name=""/>
        <dsp:cNvSpPr/>
      </dsp:nvSpPr>
      <dsp:spPr>
        <a:xfrm>
          <a:off x="0" y="269580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8A7D5-C5F5-417B-AF28-2F293D0994CE}">
      <dsp:nvSpPr>
        <dsp:cNvPr id="0" name=""/>
        <dsp:cNvSpPr/>
      </dsp:nvSpPr>
      <dsp:spPr>
        <a:xfrm>
          <a:off x="226324" y="250392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Añadir</a:t>
          </a:r>
          <a:r>
            <a:rPr lang="en-US" sz="1300" kern="1200" dirty="0"/>
            <a:t> </a:t>
          </a:r>
          <a:r>
            <a:rPr lang="en-US" sz="1300" kern="1200" dirty="0" err="1"/>
            <a:t>lúpulos</a:t>
          </a:r>
          <a:r>
            <a:rPr lang="en-US" sz="1300" kern="1200" dirty="0"/>
            <a:t> </a:t>
          </a:r>
          <a:r>
            <a:rPr lang="en-US" sz="1300" kern="1200" dirty="0" err="1"/>
            <a:t>varios</a:t>
          </a:r>
          <a:endParaRPr lang="en-US" sz="1300" kern="1200" dirty="0"/>
        </a:p>
      </dsp:txBody>
      <dsp:txXfrm>
        <a:off x="245058" y="2522655"/>
        <a:ext cx="3131075" cy="346292"/>
      </dsp:txXfrm>
    </dsp:sp>
    <dsp:sp modelId="{8B4686DF-E7D2-4610-B982-9E8B019730D2}">
      <dsp:nvSpPr>
        <dsp:cNvPr id="0" name=""/>
        <dsp:cNvSpPr/>
      </dsp:nvSpPr>
      <dsp:spPr>
        <a:xfrm>
          <a:off x="0" y="328548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0F4C28-BDEC-423C-906E-9952167A611C}">
      <dsp:nvSpPr>
        <dsp:cNvPr id="0" name=""/>
        <dsp:cNvSpPr/>
      </dsp:nvSpPr>
      <dsp:spPr>
        <a:xfrm>
          <a:off x="226324" y="309360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Enfríar</a:t>
          </a:r>
          <a:r>
            <a:rPr lang="en-US" sz="1300" kern="1200" dirty="0"/>
            <a:t> el </a:t>
          </a:r>
          <a:r>
            <a:rPr lang="en-US" sz="1300" kern="1200" dirty="0" err="1"/>
            <a:t>mosto</a:t>
          </a:r>
          <a:r>
            <a:rPr lang="en-US" sz="1300" kern="1200" dirty="0"/>
            <a:t> lo </a:t>
          </a:r>
          <a:r>
            <a:rPr lang="en-US" sz="1300" kern="1200" dirty="0" err="1"/>
            <a:t>más</a:t>
          </a:r>
          <a:r>
            <a:rPr lang="en-US" sz="1300" kern="1200" dirty="0"/>
            <a:t> </a:t>
          </a:r>
          <a:r>
            <a:rPr lang="en-US" sz="1300" kern="1200" dirty="0" err="1"/>
            <a:t>rápido</a:t>
          </a:r>
          <a:r>
            <a:rPr lang="en-US" sz="1300" kern="1200" dirty="0"/>
            <a:t> </a:t>
          </a:r>
          <a:r>
            <a:rPr lang="en-US" sz="1300" kern="1200" dirty="0" err="1"/>
            <a:t>posible</a:t>
          </a:r>
          <a:endParaRPr lang="en-US" sz="1300" kern="1200" dirty="0"/>
        </a:p>
      </dsp:txBody>
      <dsp:txXfrm>
        <a:off x="245058" y="3112335"/>
        <a:ext cx="3131075" cy="346292"/>
      </dsp:txXfrm>
    </dsp:sp>
    <dsp:sp modelId="{BB78257C-6677-4B99-984A-6F6F83CA7D70}">
      <dsp:nvSpPr>
        <dsp:cNvPr id="0" name=""/>
        <dsp:cNvSpPr/>
      </dsp:nvSpPr>
      <dsp:spPr>
        <a:xfrm>
          <a:off x="0" y="387516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4236B-15C3-43DA-B2E4-EED32F1AC0BC}">
      <dsp:nvSpPr>
        <dsp:cNvPr id="0" name=""/>
        <dsp:cNvSpPr/>
      </dsp:nvSpPr>
      <dsp:spPr>
        <a:xfrm>
          <a:off x="226324" y="368328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Dry hopping, </a:t>
          </a:r>
          <a:r>
            <a:rPr lang="en-US" sz="1300" kern="1200" dirty="0" err="1"/>
            <a:t>fermentación</a:t>
          </a:r>
          <a:r>
            <a:rPr lang="en-US" sz="1300" kern="1200" dirty="0"/>
            <a:t> y </a:t>
          </a:r>
          <a:r>
            <a:rPr lang="en-US" sz="1300" kern="1200" dirty="0" err="1"/>
            <a:t>lagering</a:t>
          </a:r>
          <a:endParaRPr lang="en-US" sz="1300" kern="1200" dirty="0"/>
        </a:p>
      </dsp:txBody>
      <dsp:txXfrm>
        <a:off x="245058" y="3702015"/>
        <a:ext cx="3131075" cy="346292"/>
      </dsp:txXfrm>
    </dsp:sp>
    <dsp:sp modelId="{F5AB10C8-F062-4B1F-80C4-8F6E6356DB6F}">
      <dsp:nvSpPr>
        <dsp:cNvPr id="0" name=""/>
        <dsp:cNvSpPr/>
      </dsp:nvSpPr>
      <dsp:spPr>
        <a:xfrm>
          <a:off x="0" y="446484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BF431D-2BAA-461F-8201-3DC2292C5B32}">
      <dsp:nvSpPr>
        <dsp:cNvPr id="0" name=""/>
        <dsp:cNvSpPr/>
      </dsp:nvSpPr>
      <dsp:spPr>
        <a:xfrm>
          <a:off x="226324" y="427296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Priming y </a:t>
          </a:r>
          <a:r>
            <a:rPr lang="en-US" sz="1300" kern="1200" dirty="0" err="1"/>
            <a:t>enbotellado</a:t>
          </a:r>
          <a:endParaRPr lang="en-US" sz="1300" kern="1200" dirty="0"/>
        </a:p>
      </dsp:txBody>
      <dsp:txXfrm>
        <a:off x="245058" y="4291695"/>
        <a:ext cx="3131075" cy="346292"/>
      </dsp:txXfrm>
    </dsp:sp>
    <dsp:sp modelId="{66705AFD-DF66-49FC-8A93-06E71B3371A0}">
      <dsp:nvSpPr>
        <dsp:cNvPr id="0" name=""/>
        <dsp:cNvSpPr/>
      </dsp:nvSpPr>
      <dsp:spPr>
        <a:xfrm>
          <a:off x="0" y="505452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8A843D-09D0-4672-860A-B6B2A0031A81}">
      <dsp:nvSpPr>
        <dsp:cNvPr id="0" name=""/>
        <dsp:cNvSpPr/>
      </dsp:nvSpPr>
      <dsp:spPr>
        <a:xfrm>
          <a:off x="226324" y="486264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Amigos, </a:t>
          </a:r>
          <a:r>
            <a:rPr lang="en-US" sz="1300" kern="1200" dirty="0" err="1"/>
            <a:t>Diversión</a:t>
          </a:r>
          <a:r>
            <a:rPr lang="en-US" sz="1300" kern="1200" dirty="0"/>
            <a:t> y… ¡</a:t>
          </a:r>
          <a:r>
            <a:rPr lang="en-US" sz="1300" kern="1200" dirty="0" err="1"/>
            <a:t>Cerveza</a:t>
          </a:r>
          <a:r>
            <a:rPr lang="en-US" sz="1300" kern="1200" dirty="0"/>
            <a:t>!</a:t>
          </a:r>
          <a:endParaRPr lang="en-US" sz="1300" kern="1200"/>
        </a:p>
      </dsp:txBody>
      <dsp:txXfrm>
        <a:off x="245058" y="4881375"/>
        <a:ext cx="3131075" cy="346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BAB02-D9B8-414D-B7F4-ABD662F6D58B}">
      <dsp:nvSpPr>
        <dsp:cNvPr id="0" name=""/>
        <dsp:cNvSpPr/>
      </dsp:nvSpPr>
      <dsp:spPr>
        <a:xfrm>
          <a:off x="0" y="33708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B353BA-45FF-48EC-8E31-078457596DC5}">
      <dsp:nvSpPr>
        <dsp:cNvPr id="0" name=""/>
        <dsp:cNvSpPr/>
      </dsp:nvSpPr>
      <dsp:spPr>
        <a:xfrm>
          <a:off x="226324" y="145201"/>
          <a:ext cx="3168543" cy="383760"/>
        </a:xfrm>
        <a:prstGeom prst="roundRect">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a:solidFill>
                <a:schemeClr val="bg2">
                  <a:lumMod val="10000"/>
                </a:schemeClr>
              </a:solidFill>
            </a:rPr>
            <a:t>Plantar y cosechar grano y lúpulo</a:t>
          </a:r>
          <a:endParaRPr lang="en-US" sz="1300" kern="1200" dirty="0">
            <a:solidFill>
              <a:schemeClr val="bg2">
                <a:lumMod val="10000"/>
              </a:schemeClr>
            </a:solidFill>
          </a:endParaRPr>
        </a:p>
      </dsp:txBody>
      <dsp:txXfrm>
        <a:off x="245058" y="163935"/>
        <a:ext cx="3131075" cy="346292"/>
      </dsp:txXfrm>
    </dsp:sp>
    <dsp:sp modelId="{FDFB61E8-4FA2-4C73-B5DC-3C3286AE10E8}">
      <dsp:nvSpPr>
        <dsp:cNvPr id="0" name=""/>
        <dsp:cNvSpPr/>
      </dsp:nvSpPr>
      <dsp:spPr>
        <a:xfrm>
          <a:off x="0" y="92676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AB6D71-C3C7-4D9B-87D9-CBC2E5D05283}">
      <dsp:nvSpPr>
        <dsp:cNvPr id="0" name=""/>
        <dsp:cNvSpPr/>
      </dsp:nvSpPr>
      <dsp:spPr>
        <a:xfrm>
          <a:off x="226324" y="73488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Maltear</a:t>
          </a:r>
          <a:r>
            <a:rPr lang="en-US" sz="1300" kern="1200" dirty="0">
              <a:solidFill>
                <a:schemeClr val="bg2">
                  <a:lumMod val="10000"/>
                </a:schemeClr>
              </a:solidFill>
              <a:latin typeface="Segoe UI"/>
              <a:ea typeface="+mn-ea"/>
              <a:cs typeface="+mn-cs"/>
            </a:rPr>
            <a:t> el </a:t>
          </a:r>
          <a:r>
            <a:rPr lang="en-US" sz="1300" kern="1200" dirty="0" err="1">
              <a:solidFill>
                <a:schemeClr val="bg2">
                  <a:lumMod val="10000"/>
                </a:schemeClr>
              </a:solidFill>
              <a:latin typeface="Segoe UI"/>
              <a:ea typeface="+mn-ea"/>
              <a:cs typeface="+mn-cs"/>
            </a:rPr>
            <a:t>grano</a:t>
          </a:r>
          <a:endParaRPr lang="en-US" sz="1300" kern="1200" dirty="0">
            <a:solidFill>
              <a:schemeClr val="bg2">
                <a:lumMod val="10000"/>
              </a:schemeClr>
            </a:solidFill>
            <a:latin typeface="Segoe UI"/>
            <a:ea typeface="+mn-ea"/>
            <a:cs typeface="+mn-cs"/>
          </a:endParaRPr>
        </a:p>
      </dsp:txBody>
      <dsp:txXfrm>
        <a:off x="245058" y="753615"/>
        <a:ext cx="3131075" cy="346292"/>
      </dsp:txXfrm>
    </dsp:sp>
    <dsp:sp modelId="{8982D537-D142-4024-980B-753EDD3A03AA}">
      <dsp:nvSpPr>
        <dsp:cNvPr id="0" name=""/>
        <dsp:cNvSpPr/>
      </dsp:nvSpPr>
      <dsp:spPr>
        <a:xfrm>
          <a:off x="0" y="151644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E037DB-D72F-4AA8-830D-88064BE5E265}">
      <dsp:nvSpPr>
        <dsp:cNvPr id="0" name=""/>
        <dsp:cNvSpPr/>
      </dsp:nvSpPr>
      <dsp:spPr>
        <a:xfrm>
          <a:off x="226324" y="132456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Macerar</a:t>
          </a:r>
          <a:r>
            <a:rPr lang="en-US" sz="1300" kern="1200" dirty="0">
              <a:solidFill>
                <a:schemeClr val="bg2">
                  <a:lumMod val="10000"/>
                </a:schemeClr>
              </a:solidFill>
              <a:latin typeface="Segoe UI"/>
              <a:ea typeface="+mn-ea"/>
              <a:cs typeface="+mn-cs"/>
            </a:rPr>
            <a:t> el </a:t>
          </a:r>
          <a:r>
            <a:rPr lang="en-US" sz="1300" kern="1200" dirty="0" err="1">
              <a:solidFill>
                <a:schemeClr val="bg2">
                  <a:lumMod val="10000"/>
                </a:schemeClr>
              </a:solidFill>
              <a:latin typeface="Segoe UI"/>
              <a:ea typeface="+mn-ea"/>
              <a:cs typeface="+mn-cs"/>
            </a:rPr>
            <a:t>grano</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en</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agua</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caliente</a:t>
          </a:r>
          <a:endParaRPr lang="en-US" sz="1300" kern="1200" dirty="0">
            <a:solidFill>
              <a:schemeClr val="bg2">
                <a:lumMod val="10000"/>
              </a:schemeClr>
            </a:solidFill>
            <a:latin typeface="Segoe UI"/>
            <a:ea typeface="+mn-ea"/>
            <a:cs typeface="+mn-cs"/>
          </a:endParaRPr>
        </a:p>
      </dsp:txBody>
      <dsp:txXfrm>
        <a:off x="245058" y="1343295"/>
        <a:ext cx="3131075" cy="346292"/>
      </dsp:txXfrm>
    </dsp:sp>
    <dsp:sp modelId="{8B884E93-CAAD-4996-BD40-4E0648CB4FF5}">
      <dsp:nvSpPr>
        <dsp:cNvPr id="0" name=""/>
        <dsp:cNvSpPr/>
      </dsp:nvSpPr>
      <dsp:spPr>
        <a:xfrm>
          <a:off x="0" y="210612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BF0C3A-511C-4F8F-BE4D-5EEE0E86D831}">
      <dsp:nvSpPr>
        <dsp:cNvPr id="0" name=""/>
        <dsp:cNvSpPr/>
      </dsp:nvSpPr>
      <dsp:spPr>
        <a:xfrm>
          <a:off x="226324" y="191424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Hervir</a:t>
          </a:r>
          <a:r>
            <a:rPr lang="en-US" sz="1300" kern="1200" dirty="0">
              <a:solidFill>
                <a:schemeClr val="bg2">
                  <a:lumMod val="10000"/>
                </a:schemeClr>
              </a:solidFill>
              <a:latin typeface="Segoe UI"/>
              <a:ea typeface="+mn-ea"/>
              <a:cs typeface="+mn-cs"/>
            </a:rPr>
            <a:t> el </a:t>
          </a:r>
          <a:r>
            <a:rPr lang="en-US" sz="1300" kern="1200" dirty="0" err="1">
              <a:solidFill>
                <a:schemeClr val="bg2">
                  <a:lumMod val="10000"/>
                </a:schemeClr>
              </a:solidFill>
              <a:latin typeface="Segoe UI"/>
              <a:ea typeface="+mn-ea"/>
              <a:cs typeface="+mn-cs"/>
            </a:rPr>
            <a:t>mosto</a:t>
          </a:r>
          <a:endParaRPr lang="en-US" sz="1300" kern="1200" dirty="0">
            <a:solidFill>
              <a:schemeClr val="bg2">
                <a:lumMod val="10000"/>
              </a:schemeClr>
            </a:solidFill>
            <a:latin typeface="Segoe UI"/>
            <a:ea typeface="+mn-ea"/>
            <a:cs typeface="+mn-cs"/>
          </a:endParaRPr>
        </a:p>
      </dsp:txBody>
      <dsp:txXfrm>
        <a:off x="245058" y="1932975"/>
        <a:ext cx="3131075" cy="346292"/>
      </dsp:txXfrm>
    </dsp:sp>
    <dsp:sp modelId="{C5DB9BCA-DB3D-44FB-8181-5959FFA97C31}">
      <dsp:nvSpPr>
        <dsp:cNvPr id="0" name=""/>
        <dsp:cNvSpPr/>
      </dsp:nvSpPr>
      <dsp:spPr>
        <a:xfrm>
          <a:off x="0" y="269580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21492B-EDF2-49A9-8A77-BA27FF5A983E}">
      <dsp:nvSpPr>
        <dsp:cNvPr id="0" name=""/>
        <dsp:cNvSpPr/>
      </dsp:nvSpPr>
      <dsp:spPr>
        <a:xfrm>
          <a:off x="226324" y="250392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Añadir</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lúpulos</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varios</a:t>
          </a:r>
          <a:endParaRPr lang="en-US" sz="1300" kern="1200" dirty="0">
            <a:solidFill>
              <a:schemeClr val="bg2">
                <a:lumMod val="10000"/>
              </a:schemeClr>
            </a:solidFill>
            <a:latin typeface="Segoe UI"/>
            <a:ea typeface="+mn-ea"/>
            <a:cs typeface="+mn-cs"/>
          </a:endParaRPr>
        </a:p>
      </dsp:txBody>
      <dsp:txXfrm>
        <a:off x="245058" y="2522655"/>
        <a:ext cx="3131075" cy="346292"/>
      </dsp:txXfrm>
    </dsp:sp>
    <dsp:sp modelId="{C172C623-245E-4B65-B2F9-C9AC3BCD9E63}">
      <dsp:nvSpPr>
        <dsp:cNvPr id="0" name=""/>
        <dsp:cNvSpPr/>
      </dsp:nvSpPr>
      <dsp:spPr>
        <a:xfrm>
          <a:off x="0" y="328548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2E623D-1A8B-4F7E-9642-B219D80A8451}">
      <dsp:nvSpPr>
        <dsp:cNvPr id="0" name=""/>
        <dsp:cNvSpPr/>
      </dsp:nvSpPr>
      <dsp:spPr>
        <a:xfrm>
          <a:off x="226324" y="309360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Enfríar</a:t>
          </a:r>
          <a:r>
            <a:rPr lang="en-US" sz="1300" kern="1200" dirty="0">
              <a:solidFill>
                <a:schemeClr val="bg2">
                  <a:lumMod val="10000"/>
                </a:schemeClr>
              </a:solidFill>
              <a:latin typeface="Segoe UI"/>
              <a:ea typeface="+mn-ea"/>
              <a:cs typeface="+mn-cs"/>
            </a:rPr>
            <a:t> el </a:t>
          </a:r>
          <a:r>
            <a:rPr lang="en-US" sz="1300" kern="1200" dirty="0" err="1">
              <a:solidFill>
                <a:schemeClr val="bg2">
                  <a:lumMod val="10000"/>
                </a:schemeClr>
              </a:solidFill>
              <a:latin typeface="Segoe UI"/>
              <a:ea typeface="+mn-ea"/>
              <a:cs typeface="+mn-cs"/>
            </a:rPr>
            <a:t>mosto</a:t>
          </a:r>
          <a:r>
            <a:rPr lang="en-US" sz="1300" kern="1200" dirty="0">
              <a:solidFill>
                <a:schemeClr val="bg2">
                  <a:lumMod val="10000"/>
                </a:schemeClr>
              </a:solidFill>
              <a:latin typeface="Segoe UI"/>
              <a:ea typeface="+mn-ea"/>
              <a:cs typeface="+mn-cs"/>
            </a:rPr>
            <a:t> lo </a:t>
          </a:r>
          <a:r>
            <a:rPr lang="en-US" sz="1300" kern="1200" dirty="0" err="1">
              <a:solidFill>
                <a:schemeClr val="bg2">
                  <a:lumMod val="10000"/>
                </a:schemeClr>
              </a:solidFill>
              <a:latin typeface="Segoe UI"/>
              <a:ea typeface="+mn-ea"/>
              <a:cs typeface="+mn-cs"/>
            </a:rPr>
            <a:t>más</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rápido</a:t>
          </a:r>
          <a:r>
            <a:rPr lang="en-US" sz="1300" kern="1200" dirty="0">
              <a:solidFill>
                <a:schemeClr val="bg2">
                  <a:lumMod val="10000"/>
                </a:schemeClr>
              </a:solidFill>
              <a:latin typeface="Segoe UI"/>
              <a:ea typeface="+mn-ea"/>
              <a:cs typeface="+mn-cs"/>
            </a:rPr>
            <a:t> </a:t>
          </a:r>
          <a:r>
            <a:rPr lang="en-US" sz="1300" kern="1200" dirty="0" err="1">
              <a:solidFill>
                <a:schemeClr val="bg2">
                  <a:lumMod val="10000"/>
                </a:schemeClr>
              </a:solidFill>
              <a:latin typeface="Segoe UI"/>
              <a:ea typeface="+mn-ea"/>
              <a:cs typeface="+mn-cs"/>
            </a:rPr>
            <a:t>posible</a:t>
          </a:r>
          <a:endParaRPr lang="en-US" sz="1300" kern="1200" dirty="0">
            <a:solidFill>
              <a:schemeClr val="bg2">
                <a:lumMod val="10000"/>
              </a:schemeClr>
            </a:solidFill>
            <a:latin typeface="Segoe UI"/>
            <a:ea typeface="+mn-ea"/>
            <a:cs typeface="+mn-cs"/>
          </a:endParaRPr>
        </a:p>
      </dsp:txBody>
      <dsp:txXfrm>
        <a:off x="245058" y="3112335"/>
        <a:ext cx="3131075" cy="346292"/>
      </dsp:txXfrm>
    </dsp:sp>
    <dsp:sp modelId="{BF207AA5-2214-470E-8190-AB226018F4E8}">
      <dsp:nvSpPr>
        <dsp:cNvPr id="0" name=""/>
        <dsp:cNvSpPr/>
      </dsp:nvSpPr>
      <dsp:spPr>
        <a:xfrm>
          <a:off x="0" y="387516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18BB52-83AA-422E-8276-F0163D43540B}">
      <dsp:nvSpPr>
        <dsp:cNvPr id="0" name=""/>
        <dsp:cNvSpPr/>
      </dsp:nvSpPr>
      <dsp:spPr>
        <a:xfrm>
          <a:off x="226324" y="368328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2">
                  <a:lumMod val="10000"/>
                </a:schemeClr>
              </a:solidFill>
              <a:latin typeface="Segoe UI"/>
              <a:ea typeface="+mn-ea"/>
              <a:cs typeface="+mn-cs"/>
            </a:rPr>
            <a:t>Dry hopping, </a:t>
          </a:r>
          <a:r>
            <a:rPr lang="en-US" sz="1300" kern="1200" dirty="0" err="1">
              <a:solidFill>
                <a:schemeClr val="bg2">
                  <a:lumMod val="10000"/>
                </a:schemeClr>
              </a:solidFill>
              <a:latin typeface="Segoe UI"/>
              <a:ea typeface="+mn-ea"/>
              <a:cs typeface="+mn-cs"/>
            </a:rPr>
            <a:t>fermentación</a:t>
          </a:r>
          <a:r>
            <a:rPr lang="en-US" sz="1300" kern="1200" dirty="0">
              <a:solidFill>
                <a:schemeClr val="bg2">
                  <a:lumMod val="10000"/>
                </a:schemeClr>
              </a:solidFill>
              <a:latin typeface="Segoe UI"/>
              <a:ea typeface="+mn-ea"/>
              <a:cs typeface="+mn-cs"/>
            </a:rPr>
            <a:t> y </a:t>
          </a:r>
          <a:r>
            <a:rPr lang="en-US" sz="1300" kern="1200" dirty="0" err="1">
              <a:solidFill>
                <a:schemeClr val="bg2">
                  <a:lumMod val="10000"/>
                </a:schemeClr>
              </a:solidFill>
              <a:latin typeface="Segoe UI"/>
              <a:ea typeface="+mn-ea"/>
              <a:cs typeface="+mn-cs"/>
            </a:rPr>
            <a:t>lagering</a:t>
          </a:r>
          <a:endParaRPr lang="en-US" sz="1300" kern="1200" dirty="0">
            <a:solidFill>
              <a:schemeClr val="bg2">
                <a:lumMod val="10000"/>
              </a:schemeClr>
            </a:solidFill>
            <a:latin typeface="Segoe UI"/>
            <a:ea typeface="+mn-ea"/>
            <a:cs typeface="+mn-cs"/>
          </a:endParaRPr>
        </a:p>
      </dsp:txBody>
      <dsp:txXfrm>
        <a:off x="245058" y="3702015"/>
        <a:ext cx="3131075" cy="346292"/>
      </dsp:txXfrm>
    </dsp:sp>
    <dsp:sp modelId="{A0C60285-E6DD-4E97-83AC-96BA2990152F}">
      <dsp:nvSpPr>
        <dsp:cNvPr id="0" name=""/>
        <dsp:cNvSpPr/>
      </dsp:nvSpPr>
      <dsp:spPr>
        <a:xfrm>
          <a:off x="0" y="446484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38F7E2-1FA6-4882-B52D-6CD98267D37E}">
      <dsp:nvSpPr>
        <dsp:cNvPr id="0" name=""/>
        <dsp:cNvSpPr/>
      </dsp:nvSpPr>
      <dsp:spPr>
        <a:xfrm>
          <a:off x="226324" y="427296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2">
                  <a:lumMod val="10000"/>
                </a:schemeClr>
              </a:solidFill>
              <a:latin typeface="Segoe UI"/>
              <a:ea typeface="+mn-ea"/>
              <a:cs typeface="+mn-cs"/>
            </a:rPr>
            <a:t>Priming y </a:t>
          </a:r>
          <a:r>
            <a:rPr lang="en-US" sz="1300" kern="1200" dirty="0" err="1">
              <a:solidFill>
                <a:schemeClr val="bg2">
                  <a:lumMod val="10000"/>
                </a:schemeClr>
              </a:solidFill>
              <a:latin typeface="Segoe UI"/>
              <a:ea typeface="+mn-ea"/>
              <a:cs typeface="+mn-cs"/>
            </a:rPr>
            <a:t>enbotellado</a:t>
          </a:r>
          <a:endParaRPr lang="en-US" sz="1300" kern="1200" dirty="0">
            <a:solidFill>
              <a:schemeClr val="bg2">
                <a:lumMod val="10000"/>
              </a:schemeClr>
            </a:solidFill>
            <a:latin typeface="Segoe UI"/>
            <a:ea typeface="+mn-ea"/>
            <a:cs typeface="+mn-cs"/>
          </a:endParaRPr>
        </a:p>
      </dsp:txBody>
      <dsp:txXfrm>
        <a:off x="245058" y="4291695"/>
        <a:ext cx="3131075" cy="346292"/>
      </dsp:txXfrm>
    </dsp:sp>
    <dsp:sp modelId="{7C904F29-1618-4B45-B85A-8263AFFD6235}">
      <dsp:nvSpPr>
        <dsp:cNvPr id="0" name=""/>
        <dsp:cNvSpPr/>
      </dsp:nvSpPr>
      <dsp:spPr>
        <a:xfrm>
          <a:off x="0" y="505452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C5BFCF-702C-453F-9942-49D866CF0A17}">
      <dsp:nvSpPr>
        <dsp:cNvPr id="0" name=""/>
        <dsp:cNvSpPr/>
      </dsp:nvSpPr>
      <dsp:spPr>
        <a:xfrm>
          <a:off x="226324" y="4862641"/>
          <a:ext cx="3168543" cy="383760"/>
        </a:xfrm>
        <a:prstGeom prst="roundRect">
          <a:avLst/>
        </a:prstGeom>
        <a:solidFill>
          <a:srgbClr val="0078D7">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FFFFFF"/>
              </a:solidFill>
              <a:latin typeface="Segoe UI"/>
              <a:ea typeface="+mn-ea"/>
              <a:cs typeface="+mn-cs"/>
            </a:rPr>
            <a:t>Amigos, </a:t>
          </a:r>
          <a:r>
            <a:rPr lang="en-US" sz="1300" kern="1200" dirty="0" err="1">
              <a:solidFill>
                <a:srgbClr val="FFFFFF"/>
              </a:solidFill>
              <a:latin typeface="Segoe UI"/>
              <a:ea typeface="+mn-ea"/>
              <a:cs typeface="+mn-cs"/>
            </a:rPr>
            <a:t>Diversión</a:t>
          </a:r>
          <a:r>
            <a:rPr lang="en-US" sz="1300" kern="1200" dirty="0">
              <a:solidFill>
                <a:srgbClr val="FFFFFF"/>
              </a:solidFill>
              <a:latin typeface="Segoe UI"/>
              <a:ea typeface="+mn-ea"/>
              <a:cs typeface="+mn-cs"/>
            </a:rPr>
            <a:t> y… ¡</a:t>
          </a:r>
          <a:r>
            <a:rPr lang="en-US" sz="1300" kern="1200" dirty="0" err="1">
              <a:solidFill>
                <a:srgbClr val="FFFFFF"/>
              </a:solidFill>
              <a:latin typeface="Segoe UI"/>
              <a:ea typeface="+mn-ea"/>
              <a:cs typeface="+mn-cs"/>
            </a:rPr>
            <a:t>Cerveza</a:t>
          </a:r>
          <a:r>
            <a:rPr lang="en-US" sz="1300" kern="1200" dirty="0">
              <a:solidFill>
                <a:srgbClr val="FFFFFF"/>
              </a:solidFill>
              <a:latin typeface="Segoe UI"/>
              <a:ea typeface="+mn-ea"/>
              <a:cs typeface="+mn-cs"/>
            </a:rPr>
            <a:t>!</a:t>
          </a:r>
          <a:endParaRPr lang="en-US" sz="1300" kern="1200">
            <a:solidFill>
              <a:srgbClr val="FFFFFF"/>
            </a:solidFill>
            <a:latin typeface="Segoe UI"/>
            <a:ea typeface="+mn-ea"/>
            <a:cs typeface="+mn-cs"/>
          </a:endParaRPr>
        </a:p>
      </dsp:txBody>
      <dsp:txXfrm>
        <a:off x="245058" y="4881375"/>
        <a:ext cx="3131075"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BAB02-D9B8-414D-B7F4-ABD662F6D58B}">
      <dsp:nvSpPr>
        <dsp:cNvPr id="0" name=""/>
        <dsp:cNvSpPr/>
      </dsp:nvSpPr>
      <dsp:spPr>
        <a:xfrm>
          <a:off x="0" y="33708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B353BA-45FF-48EC-8E31-078457596DC5}">
      <dsp:nvSpPr>
        <dsp:cNvPr id="0" name=""/>
        <dsp:cNvSpPr/>
      </dsp:nvSpPr>
      <dsp:spPr>
        <a:xfrm>
          <a:off x="304800" y="182444"/>
          <a:ext cx="3168543" cy="383760"/>
        </a:xfrm>
        <a:prstGeom prst="roundRect">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2">
                  <a:lumMod val="10000"/>
                </a:schemeClr>
              </a:solidFill>
            </a:rPr>
            <a:t>Plantar y </a:t>
          </a:r>
          <a:r>
            <a:rPr lang="en-US" sz="1300" kern="1200" dirty="0" err="1">
              <a:solidFill>
                <a:schemeClr val="bg2">
                  <a:lumMod val="10000"/>
                </a:schemeClr>
              </a:solidFill>
            </a:rPr>
            <a:t>cosechar</a:t>
          </a:r>
          <a:r>
            <a:rPr lang="en-US" sz="1300" kern="1200" dirty="0">
              <a:solidFill>
                <a:schemeClr val="bg2">
                  <a:lumMod val="10000"/>
                </a:schemeClr>
              </a:solidFill>
            </a:rPr>
            <a:t> </a:t>
          </a:r>
          <a:r>
            <a:rPr lang="en-US" sz="1300" kern="1200" dirty="0" err="1">
              <a:solidFill>
                <a:schemeClr val="bg2">
                  <a:lumMod val="10000"/>
                </a:schemeClr>
              </a:solidFill>
            </a:rPr>
            <a:t>grano</a:t>
          </a:r>
          <a:r>
            <a:rPr lang="en-US" sz="1300" kern="1200" dirty="0">
              <a:solidFill>
                <a:schemeClr val="bg2">
                  <a:lumMod val="10000"/>
                </a:schemeClr>
              </a:solidFill>
            </a:rPr>
            <a:t> y </a:t>
          </a:r>
          <a:r>
            <a:rPr lang="en-US" sz="1300" kern="1200" dirty="0" err="1">
              <a:solidFill>
                <a:schemeClr val="bg2">
                  <a:lumMod val="10000"/>
                </a:schemeClr>
              </a:solidFill>
            </a:rPr>
            <a:t>lúpulo</a:t>
          </a:r>
          <a:endParaRPr lang="en-US" sz="1300" kern="1200" dirty="0">
            <a:solidFill>
              <a:schemeClr val="bg2">
                <a:lumMod val="10000"/>
              </a:schemeClr>
            </a:solidFill>
          </a:endParaRPr>
        </a:p>
      </dsp:txBody>
      <dsp:txXfrm>
        <a:off x="323534" y="201178"/>
        <a:ext cx="3131075" cy="346292"/>
      </dsp:txXfrm>
    </dsp:sp>
    <dsp:sp modelId="{B1009584-9CF4-47C3-A374-64F4D7E378B8}">
      <dsp:nvSpPr>
        <dsp:cNvPr id="0" name=""/>
        <dsp:cNvSpPr/>
      </dsp:nvSpPr>
      <dsp:spPr>
        <a:xfrm>
          <a:off x="0" y="92676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CD6E00-6D1A-42E6-9513-DA1729FC8861}">
      <dsp:nvSpPr>
        <dsp:cNvPr id="0" name=""/>
        <dsp:cNvSpPr/>
      </dsp:nvSpPr>
      <dsp:spPr>
        <a:xfrm>
          <a:off x="226324" y="73488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chemeClr val="bg2">
                  <a:lumMod val="10000"/>
                </a:schemeClr>
              </a:solidFill>
              <a:latin typeface="Segoe UI"/>
              <a:ea typeface="+mn-ea"/>
              <a:cs typeface="+mn-cs"/>
            </a:rPr>
            <a:t>Maltear</a:t>
          </a:r>
          <a:r>
            <a:rPr lang="en-US" sz="1300" kern="1200" dirty="0">
              <a:solidFill>
                <a:schemeClr val="bg2">
                  <a:lumMod val="10000"/>
                </a:schemeClr>
              </a:solidFill>
              <a:latin typeface="Segoe UI"/>
              <a:ea typeface="+mn-ea"/>
              <a:cs typeface="+mn-cs"/>
            </a:rPr>
            <a:t> el </a:t>
          </a:r>
          <a:r>
            <a:rPr lang="en-US" sz="1300" kern="1200" dirty="0" err="1">
              <a:solidFill>
                <a:schemeClr val="bg2">
                  <a:lumMod val="10000"/>
                </a:schemeClr>
              </a:solidFill>
              <a:latin typeface="Segoe UI"/>
              <a:ea typeface="+mn-ea"/>
              <a:cs typeface="+mn-cs"/>
            </a:rPr>
            <a:t>grano</a:t>
          </a:r>
          <a:endParaRPr lang="en-US" sz="1300" kern="1200" dirty="0">
            <a:solidFill>
              <a:schemeClr val="bg2">
                <a:lumMod val="10000"/>
              </a:schemeClr>
            </a:solidFill>
            <a:latin typeface="Segoe UI"/>
            <a:ea typeface="+mn-ea"/>
            <a:cs typeface="+mn-cs"/>
          </a:endParaRPr>
        </a:p>
      </dsp:txBody>
      <dsp:txXfrm>
        <a:off x="245058" y="753615"/>
        <a:ext cx="3131075" cy="346292"/>
      </dsp:txXfrm>
    </dsp:sp>
    <dsp:sp modelId="{868717DE-3744-415E-82CB-CAD8BEAEA40A}">
      <dsp:nvSpPr>
        <dsp:cNvPr id="0" name=""/>
        <dsp:cNvSpPr/>
      </dsp:nvSpPr>
      <dsp:spPr>
        <a:xfrm>
          <a:off x="0" y="151644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622C42-1FB4-45B8-B6DA-C5DFE09ED47F}">
      <dsp:nvSpPr>
        <dsp:cNvPr id="0" name=""/>
        <dsp:cNvSpPr/>
      </dsp:nvSpPr>
      <dsp:spPr>
        <a:xfrm>
          <a:off x="226324" y="132456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Macerar</a:t>
          </a:r>
          <a:r>
            <a:rPr lang="en-US" sz="1300" kern="1200" dirty="0"/>
            <a:t> el </a:t>
          </a:r>
          <a:r>
            <a:rPr lang="en-US" sz="1300" kern="1200" dirty="0" err="1"/>
            <a:t>grano</a:t>
          </a:r>
          <a:r>
            <a:rPr lang="en-US" sz="1300" kern="1200" dirty="0"/>
            <a:t> </a:t>
          </a:r>
          <a:r>
            <a:rPr lang="en-US" sz="1300" kern="1200" dirty="0" err="1"/>
            <a:t>en</a:t>
          </a:r>
          <a:r>
            <a:rPr lang="en-US" sz="1300" kern="1200" dirty="0"/>
            <a:t> </a:t>
          </a:r>
          <a:r>
            <a:rPr lang="en-US" sz="1300" kern="1200" dirty="0" err="1"/>
            <a:t>agua</a:t>
          </a:r>
          <a:r>
            <a:rPr lang="en-US" sz="1300" kern="1200" dirty="0"/>
            <a:t> </a:t>
          </a:r>
          <a:r>
            <a:rPr lang="en-US" sz="1300" kern="1200" dirty="0" err="1"/>
            <a:t>caliente</a:t>
          </a:r>
          <a:endParaRPr lang="en-US" sz="1300" kern="1200" dirty="0"/>
        </a:p>
      </dsp:txBody>
      <dsp:txXfrm>
        <a:off x="245058" y="1343295"/>
        <a:ext cx="3131075" cy="346292"/>
      </dsp:txXfrm>
    </dsp:sp>
    <dsp:sp modelId="{D0248E28-D9DB-4FBF-AAC5-1EADD1478D6B}">
      <dsp:nvSpPr>
        <dsp:cNvPr id="0" name=""/>
        <dsp:cNvSpPr/>
      </dsp:nvSpPr>
      <dsp:spPr>
        <a:xfrm>
          <a:off x="0" y="210612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342173-6873-40A7-882D-61C0B1E9C8A2}">
      <dsp:nvSpPr>
        <dsp:cNvPr id="0" name=""/>
        <dsp:cNvSpPr/>
      </dsp:nvSpPr>
      <dsp:spPr>
        <a:xfrm>
          <a:off x="226324" y="191424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Hervir</a:t>
          </a:r>
          <a:r>
            <a:rPr lang="en-US" sz="1300" kern="1200" dirty="0"/>
            <a:t> el </a:t>
          </a:r>
          <a:r>
            <a:rPr lang="en-US" sz="1300" kern="1200" dirty="0" err="1"/>
            <a:t>mosto</a:t>
          </a:r>
          <a:endParaRPr lang="en-US" sz="1300" kern="1200" dirty="0"/>
        </a:p>
      </dsp:txBody>
      <dsp:txXfrm>
        <a:off x="245058" y="1932975"/>
        <a:ext cx="3131075" cy="346292"/>
      </dsp:txXfrm>
    </dsp:sp>
    <dsp:sp modelId="{6658DF93-2036-4643-B791-9407798FB2EF}">
      <dsp:nvSpPr>
        <dsp:cNvPr id="0" name=""/>
        <dsp:cNvSpPr/>
      </dsp:nvSpPr>
      <dsp:spPr>
        <a:xfrm>
          <a:off x="0" y="269580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961B87-E226-4DFE-BF10-7BF077492618}">
      <dsp:nvSpPr>
        <dsp:cNvPr id="0" name=""/>
        <dsp:cNvSpPr/>
      </dsp:nvSpPr>
      <dsp:spPr>
        <a:xfrm>
          <a:off x="226324" y="250392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Añadir</a:t>
          </a:r>
          <a:r>
            <a:rPr lang="en-US" sz="1300" kern="1200" dirty="0"/>
            <a:t> </a:t>
          </a:r>
          <a:r>
            <a:rPr lang="en-US" sz="1300" kern="1200" dirty="0" err="1"/>
            <a:t>lúpulos</a:t>
          </a:r>
          <a:r>
            <a:rPr lang="en-US" sz="1300" kern="1200" dirty="0"/>
            <a:t> </a:t>
          </a:r>
          <a:r>
            <a:rPr lang="en-US" sz="1300" kern="1200" dirty="0" err="1"/>
            <a:t>varios</a:t>
          </a:r>
          <a:endParaRPr lang="en-US" sz="1300" kern="1200" dirty="0"/>
        </a:p>
      </dsp:txBody>
      <dsp:txXfrm>
        <a:off x="245058" y="2522655"/>
        <a:ext cx="3131075" cy="346292"/>
      </dsp:txXfrm>
    </dsp:sp>
    <dsp:sp modelId="{5910A872-DD42-4CA5-9297-5C1EC10FE46D}">
      <dsp:nvSpPr>
        <dsp:cNvPr id="0" name=""/>
        <dsp:cNvSpPr/>
      </dsp:nvSpPr>
      <dsp:spPr>
        <a:xfrm>
          <a:off x="0" y="328548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123A13-52FC-4F95-935C-FFA1EBE8B7F5}">
      <dsp:nvSpPr>
        <dsp:cNvPr id="0" name=""/>
        <dsp:cNvSpPr/>
      </dsp:nvSpPr>
      <dsp:spPr>
        <a:xfrm>
          <a:off x="226324" y="309360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t>Enfríar</a:t>
          </a:r>
          <a:r>
            <a:rPr lang="en-US" sz="1300" kern="1200" dirty="0"/>
            <a:t> el </a:t>
          </a:r>
          <a:r>
            <a:rPr lang="en-US" sz="1300" kern="1200" dirty="0" err="1"/>
            <a:t>mosto</a:t>
          </a:r>
          <a:r>
            <a:rPr lang="en-US" sz="1300" kern="1200" dirty="0"/>
            <a:t> lo </a:t>
          </a:r>
          <a:r>
            <a:rPr lang="en-US" sz="1300" kern="1200" dirty="0" err="1"/>
            <a:t>más</a:t>
          </a:r>
          <a:r>
            <a:rPr lang="en-US" sz="1300" kern="1200" dirty="0"/>
            <a:t> </a:t>
          </a:r>
          <a:r>
            <a:rPr lang="en-US" sz="1300" kern="1200" dirty="0" err="1"/>
            <a:t>rápido</a:t>
          </a:r>
          <a:r>
            <a:rPr lang="en-US" sz="1300" kern="1200" dirty="0"/>
            <a:t> </a:t>
          </a:r>
          <a:r>
            <a:rPr lang="en-US" sz="1300" kern="1200" dirty="0" err="1"/>
            <a:t>posible</a:t>
          </a:r>
          <a:endParaRPr lang="en-US" sz="1300" kern="1200" dirty="0"/>
        </a:p>
      </dsp:txBody>
      <dsp:txXfrm>
        <a:off x="245058" y="3112335"/>
        <a:ext cx="3131075" cy="346292"/>
      </dsp:txXfrm>
    </dsp:sp>
    <dsp:sp modelId="{6930DA6B-DA77-46CA-8CA1-EE8D1FD34829}">
      <dsp:nvSpPr>
        <dsp:cNvPr id="0" name=""/>
        <dsp:cNvSpPr/>
      </dsp:nvSpPr>
      <dsp:spPr>
        <a:xfrm>
          <a:off x="0" y="387516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32C3A0-D308-46FA-A8E7-0F2605CB06A5}">
      <dsp:nvSpPr>
        <dsp:cNvPr id="0" name=""/>
        <dsp:cNvSpPr/>
      </dsp:nvSpPr>
      <dsp:spPr>
        <a:xfrm>
          <a:off x="226324" y="368328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Dry hopping, </a:t>
          </a:r>
          <a:r>
            <a:rPr lang="en-US" sz="1300" kern="1200" dirty="0" err="1"/>
            <a:t>fermentación</a:t>
          </a:r>
          <a:r>
            <a:rPr lang="en-US" sz="1300" kern="1200" dirty="0"/>
            <a:t> y </a:t>
          </a:r>
          <a:r>
            <a:rPr lang="en-US" sz="1300" kern="1200" dirty="0" err="1"/>
            <a:t>lagering</a:t>
          </a:r>
          <a:endParaRPr lang="en-US" sz="1300" kern="1200" dirty="0"/>
        </a:p>
      </dsp:txBody>
      <dsp:txXfrm>
        <a:off x="245058" y="3702015"/>
        <a:ext cx="3131075" cy="346292"/>
      </dsp:txXfrm>
    </dsp:sp>
    <dsp:sp modelId="{AFECCFD0-FD36-452E-85A3-00E2CBA56D47}">
      <dsp:nvSpPr>
        <dsp:cNvPr id="0" name=""/>
        <dsp:cNvSpPr/>
      </dsp:nvSpPr>
      <dsp:spPr>
        <a:xfrm>
          <a:off x="0" y="446484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CEF72E-6139-46F2-BF87-A06773AC4F8F}">
      <dsp:nvSpPr>
        <dsp:cNvPr id="0" name=""/>
        <dsp:cNvSpPr/>
      </dsp:nvSpPr>
      <dsp:spPr>
        <a:xfrm>
          <a:off x="226324" y="427296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Priming y </a:t>
          </a:r>
          <a:r>
            <a:rPr lang="en-US" sz="1300" kern="1200" dirty="0" err="1"/>
            <a:t>enbotellado</a:t>
          </a:r>
          <a:endParaRPr lang="en-US" sz="1300" kern="1200" dirty="0"/>
        </a:p>
      </dsp:txBody>
      <dsp:txXfrm>
        <a:off x="245058" y="4291695"/>
        <a:ext cx="3131075" cy="346292"/>
      </dsp:txXfrm>
    </dsp:sp>
    <dsp:sp modelId="{5074AF73-EFA9-495D-89FD-354CB171EACA}">
      <dsp:nvSpPr>
        <dsp:cNvPr id="0" name=""/>
        <dsp:cNvSpPr/>
      </dsp:nvSpPr>
      <dsp:spPr>
        <a:xfrm>
          <a:off x="0" y="505452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6E933-AC65-4874-BB13-2E38331DA724}">
      <dsp:nvSpPr>
        <dsp:cNvPr id="0" name=""/>
        <dsp:cNvSpPr/>
      </dsp:nvSpPr>
      <dsp:spPr>
        <a:xfrm>
          <a:off x="226324" y="486264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Amigos, </a:t>
          </a:r>
          <a:r>
            <a:rPr lang="en-US" sz="1300" kern="1200" dirty="0" err="1"/>
            <a:t>Diversión</a:t>
          </a:r>
          <a:r>
            <a:rPr lang="en-US" sz="1300" kern="1200" dirty="0"/>
            <a:t> y… ¡</a:t>
          </a:r>
          <a:r>
            <a:rPr lang="en-US" sz="1300" kern="1200" dirty="0" err="1"/>
            <a:t>Cerveza</a:t>
          </a:r>
          <a:r>
            <a:rPr lang="en-US" sz="1300" kern="1200" dirty="0"/>
            <a:t>!</a:t>
          </a:r>
          <a:endParaRPr lang="en-US" sz="1300" kern="1200"/>
        </a:p>
      </dsp:txBody>
      <dsp:txXfrm>
        <a:off x="245058" y="4881375"/>
        <a:ext cx="3131075"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BAB02-D9B8-414D-B7F4-ABD662F6D58B}">
      <dsp:nvSpPr>
        <dsp:cNvPr id="0" name=""/>
        <dsp:cNvSpPr/>
      </dsp:nvSpPr>
      <dsp:spPr>
        <a:xfrm>
          <a:off x="0" y="33708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B353BA-45FF-48EC-8E31-078457596DC5}">
      <dsp:nvSpPr>
        <dsp:cNvPr id="0" name=""/>
        <dsp:cNvSpPr/>
      </dsp:nvSpPr>
      <dsp:spPr>
        <a:xfrm>
          <a:off x="226324" y="145201"/>
          <a:ext cx="3168543" cy="383760"/>
        </a:xfrm>
        <a:prstGeom prst="roundRect">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2">
                  <a:lumMod val="10000"/>
                </a:schemeClr>
              </a:solidFill>
            </a:rPr>
            <a:t>Plantar y </a:t>
          </a:r>
          <a:r>
            <a:rPr lang="en-US" sz="1300" kern="1200" dirty="0" err="1">
              <a:solidFill>
                <a:schemeClr val="bg2">
                  <a:lumMod val="10000"/>
                </a:schemeClr>
              </a:solidFill>
            </a:rPr>
            <a:t>cosechar</a:t>
          </a:r>
          <a:r>
            <a:rPr lang="en-US" sz="1300" kern="1200" dirty="0">
              <a:solidFill>
                <a:schemeClr val="bg2">
                  <a:lumMod val="10000"/>
                </a:schemeClr>
              </a:solidFill>
            </a:rPr>
            <a:t> </a:t>
          </a:r>
          <a:r>
            <a:rPr lang="en-US" sz="1300" kern="1200" dirty="0" err="1">
              <a:solidFill>
                <a:schemeClr val="bg2">
                  <a:lumMod val="10000"/>
                </a:schemeClr>
              </a:solidFill>
            </a:rPr>
            <a:t>grano</a:t>
          </a:r>
          <a:r>
            <a:rPr lang="en-US" sz="1300" kern="1200" dirty="0">
              <a:solidFill>
                <a:schemeClr val="bg2">
                  <a:lumMod val="10000"/>
                </a:schemeClr>
              </a:solidFill>
            </a:rPr>
            <a:t> y </a:t>
          </a:r>
          <a:r>
            <a:rPr lang="en-US" sz="1300" kern="1200" dirty="0" err="1">
              <a:solidFill>
                <a:schemeClr val="bg2">
                  <a:lumMod val="10000"/>
                </a:schemeClr>
              </a:solidFill>
            </a:rPr>
            <a:t>lúpulo</a:t>
          </a:r>
          <a:endParaRPr lang="en-US" sz="1300" kern="1200" dirty="0">
            <a:solidFill>
              <a:schemeClr val="bg2">
                <a:lumMod val="10000"/>
              </a:schemeClr>
            </a:solidFill>
          </a:endParaRPr>
        </a:p>
      </dsp:txBody>
      <dsp:txXfrm>
        <a:off x="245058" y="163935"/>
        <a:ext cx="3131075" cy="346292"/>
      </dsp:txXfrm>
    </dsp:sp>
    <dsp:sp modelId="{4684C7E1-FCD2-4F7F-9B00-B6EC2A52B8C9}">
      <dsp:nvSpPr>
        <dsp:cNvPr id="0" name=""/>
        <dsp:cNvSpPr/>
      </dsp:nvSpPr>
      <dsp:spPr>
        <a:xfrm>
          <a:off x="0" y="92676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A5F17E-A8CD-459B-8208-136CC5F36F3C}">
      <dsp:nvSpPr>
        <dsp:cNvPr id="0" name=""/>
        <dsp:cNvSpPr/>
      </dsp:nvSpPr>
      <dsp:spPr>
        <a:xfrm>
          <a:off x="226324" y="73488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rgbClr val="EAEAEA">
                  <a:lumMod val="10000"/>
                </a:srgbClr>
              </a:solidFill>
              <a:latin typeface="Segoe UI"/>
              <a:ea typeface="+mn-ea"/>
              <a:cs typeface="+mn-cs"/>
            </a:rPr>
            <a:t>Maltear</a:t>
          </a:r>
          <a:r>
            <a:rPr lang="en-US" sz="1300" kern="1200" dirty="0">
              <a:solidFill>
                <a:srgbClr val="EAEAEA">
                  <a:lumMod val="10000"/>
                </a:srgbClr>
              </a:solidFill>
              <a:latin typeface="Segoe UI"/>
              <a:ea typeface="+mn-ea"/>
              <a:cs typeface="+mn-cs"/>
            </a:rPr>
            <a:t> el </a:t>
          </a:r>
          <a:r>
            <a:rPr lang="en-US" sz="1300" kern="1200" dirty="0" err="1">
              <a:solidFill>
                <a:srgbClr val="EAEAEA">
                  <a:lumMod val="10000"/>
                </a:srgbClr>
              </a:solidFill>
              <a:latin typeface="Segoe UI"/>
              <a:ea typeface="+mn-ea"/>
              <a:cs typeface="+mn-cs"/>
            </a:rPr>
            <a:t>grano</a:t>
          </a:r>
          <a:endParaRPr lang="en-US" sz="1300" kern="1200" dirty="0">
            <a:solidFill>
              <a:srgbClr val="EAEAEA">
                <a:lumMod val="10000"/>
              </a:srgbClr>
            </a:solidFill>
            <a:latin typeface="Segoe UI"/>
            <a:ea typeface="+mn-ea"/>
            <a:cs typeface="+mn-cs"/>
          </a:endParaRPr>
        </a:p>
      </dsp:txBody>
      <dsp:txXfrm>
        <a:off x="245058" y="753615"/>
        <a:ext cx="3131075" cy="346292"/>
      </dsp:txXfrm>
    </dsp:sp>
    <dsp:sp modelId="{85019E02-FDD9-4B37-B074-CCF9FA48C6FD}">
      <dsp:nvSpPr>
        <dsp:cNvPr id="0" name=""/>
        <dsp:cNvSpPr/>
      </dsp:nvSpPr>
      <dsp:spPr>
        <a:xfrm>
          <a:off x="0" y="151644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014B62-DE83-4830-9310-7F69ADD544B1}">
      <dsp:nvSpPr>
        <dsp:cNvPr id="0" name=""/>
        <dsp:cNvSpPr/>
      </dsp:nvSpPr>
      <dsp:spPr>
        <a:xfrm>
          <a:off x="226324" y="132456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rgbClr val="EAEAEA">
                  <a:lumMod val="10000"/>
                </a:srgbClr>
              </a:solidFill>
              <a:latin typeface="Segoe UI"/>
              <a:ea typeface="+mn-ea"/>
              <a:cs typeface="+mn-cs"/>
            </a:rPr>
            <a:t>Macerar</a:t>
          </a:r>
          <a:r>
            <a:rPr lang="en-US" sz="1300" kern="1200" dirty="0">
              <a:solidFill>
                <a:srgbClr val="EAEAEA">
                  <a:lumMod val="10000"/>
                </a:srgbClr>
              </a:solidFill>
              <a:latin typeface="Segoe UI"/>
              <a:ea typeface="+mn-ea"/>
              <a:cs typeface="+mn-cs"/>
            </a:rPr>
            <a:t> el </a:t>
          </a:r>
          <a:r>
            <a:rPr lang="en-US" sz="1300" kern="1200" dirty="0" err="1">
              <a:solidFill>
                <a:srgbClr val="EAEAEA">
                  <a:lumMod val="10000"/>
                </a:srgbClr>
              </a:solidFill>
              <a:latin typeface="Segoe UI"/>
              <a:ea typeface="+mn-ea"/>
              <a:cs typeface="+mn-cs"/>
            </a:rPr>
            <a:t>grano</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en</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agua</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caliente</a:t>
          </a:r>
          <a:endParaRPr lang="en-US" sz="1300" kern="1200" dirty="0">
            <a:solidFill>
              <a:srgbClr val="EAEAEA">
                <a:lumMod val="10000"/>
              </a:srgbClr>
            </a:solidFill>
            <a:latin typeface="Segoe UI"/>
            <a:ea typeface="+mn-ea"/>
            <a:cs typeface="+mn-cs"/>
          </a:endParaRPr>
        </a:p>
      </dsp:txBody>
      <dsp:txXfrm>
        <a:off x="245058" y="1343295"/>
        <a:ext cx="3131075" cy="346292"/>
      </dsp:txXfrm>
    </dsp:sp>
    <dsp:sp modelId="{DEE9AA25-65C9-4988-A28B-2C01B70FD296}">
      <dsp:nvSpPr>
        <dsp:cNvPr id="0" name=""/>
        <dsp:cNvSpPr/>
      </dsp:nvSpPr>
      <dsp:spPr>
        <a:xfrm>
          <a:off x="0" y="210612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CBA389-E8B8-4634-B7E6-854F1F67A2EB}">
      <dsp:nvSpPr>
        <dsp:cNvPr id="0" name=""/>
        <dsp:cNvSpPr/>
      </dsp:nvSpPr>
      <dsp:spPr>
        <a:xfrm>
          <a:off x="226324" y="191424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rgbClr val="EAEAEA">
                  <a:lumMod val="10000"/>
                </a:srgbClr>
              </a:solidFill>
              <a:latin typeface="Segoe UI"/>
              <a:ea typeface="+mn-ea"/>
              <a:cs typeface="+mn-cs"/>
            </a:rPr>
            <a:t>Hervir</a:t>
          </a:r>
          <a:r>
            <a:rPr lang="en-US" sz="1300" kern="1200" dirty="0">
              <a:solidFill>
                <a:srgbClr val="EAEAEA">
                  <a:lumMod val="10000"/>
                </a:srgbClr>
              </a:solidFill>
              <a:latin typeface="Segoe UI"/>
              <a:ea typeface="+mn-ea"/>
              <a:cs typeface="+mn-cs"/>
            </a:rPr>
            <a:t> el </a:t>
          </a:r>
          <a:r>
            <a:rPr lang="en-US" sz="1300" kern="1200" dirty="0" err="1">
              <a:solidFill>
                <a:srgbClr val="EAEAEA">
                  <a:lumMod val="10000"/>
                </a:srgbClr>
              </a:solidFill>
              <a:latin typeface="Segoe UI"/>
              <a:ea typeface="+mn-ea"/>
              <a:cs typeface="+mn-cs"/>
            </a:rPr>
            <a:t>mosto</a:t>
          </a:r>
          <a:endParaRPr lang="en-US" sz="1300" kern="1200" dirty="0">
            <a:solidFill>
              <a:srgbClr val="EAEAEA">
                <a:lumMod val="10000"/>
              </a:srgbClr>
            </a:solidFill>
            <a:latin typeface="Segoe UI"/>
            <a:ea typeface="+mn-ea"/>
            <a:cs typeface="+mn-cs"/>
          </a:endParaRPr>
        </a:p>
      </dsp:txBody>
      <dsp:txXfrm>
        <a:off x="245058" y="1932975"/>
        <a:ext cx="3131075" cy="346292"/>
      </dsp:txXfrm>
    </dsp:sp>
    <dsp:sp modelId="{BE929A93-5FEF-4D2A-9B8E-7D0491ECA30C}">
      <dsp:nvSpPr>
        <dsp:cNvPr id="0" name=""/>
        <dsp:cNvSpPr/>
      </dsp:nvSpPr>
      <dsp:spPr>
        <a:xfrm>
          <a:off x="0" y="269580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0F3A96-2709-4D76-8CC6-B21DF9F12DD4}">
      <dsp:nvSpPr>
        <dsp:cNvPr id="0" name=""/>
        <dsp:cNvSpPr/>
      </dsp:nvSpPr>
      <dsp:spPr>
        <a:xfrm>
          <a:off x="226324" y="250392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rgbClr val="EAEAEA">
                  <a:lumMod val="10000"/>
                </a:srgbClr>
              </a:solidFill>
              <a:latin typeface="Segoe UI"/>
              <a:ea typeface="+mn-ea"/>
              <a:cs typeface="+mn-cs"/>
            </a:rPr>
            <a:t>Añadir</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lúpulos</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varios</a:t>
          </a:r>
          <a:endParaRPr lang="en-US" sz="1300" kern="1200" dirty="0">
            <a:solidFill>
              <a:srgbClr val="EAEAEA">
                <a:lumMod val="10000"/>
              </a:srgbClr>
            </a:solidFill>
            <a:latin typeface="Segoe UI"/>
            <a:ea typeface="+mn-ea"/>
            <a:cs typeface="+mn-cs"/>
          </a:endParaRPr>
        </a:p>
      </dsp:txBody>
      <dsp:txXfrm>
        <a:off x="245058" y="2522655"/>
        <a:ext cx="3131075" cy="346292"/>
      </dsp:txXfrm>
    </dsp:sp>
    <dsp:sp modelId="{5197ABBE-4E6D-46FF-A8FD-531B0C365006}">
      <dsp:nvSpPr>
        <dsp:cNvPr id="0" name=""/>
        <dsp:cNvSpPr/>
      </dsp:nvSpPr>
      <dsp:spPr>
        <a:xfrm>
          <a:off x="0" y="328548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167C9B-7000-487E-AA56-62D889233D6E}">
      <dsp:nvSpPr>
        <dsp:cNvPr id="0" name=""/>
        <dsp:cNvSpPr/>
      </dsp:nvSpPr>
      <dsp:spPr>
        <a:xfrm>
          <a:off x="226324" y="3093601"/>
          <a:ext cx="3168543" cy="383760"/>
        </a:xfrm>
        <a:prstGeom prst="roundRect">
          <a:avLst/>
        </a:prstGeom>
        <a:solidFill>
          <a:srgbClr val="FFFFFF">
            <a:lumMod val="85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err="1">
              <a:solidFill>
                <a:srgbClr val="EAEAEA">
                  <a:lumMod val="10000"/>
                </a:srgbClr>
              </a:solidFill>
              <a:latin typeface="Segoe UI"/>
              <a:ea typeface="+mn-ea"/>
              <a:cs typeface="+mn-cs"/>
            </a:rPr>
            <a:t>Enfríar</a:t>
          </a:r>
          <a:r>
            <a:rPr lang="en-US" sz="1300" kern="1200" dirty="0">
              <a:solidFill>
                <a:srgbClr val="EAEAEA">
                  <a:lumMod val="10000"/>
                </a:srgbClr>
              </a:solidFill>
              <a:latin typeface="Segoe UI"/>
              <a:ea typeface="+mn-ea"/>
              <a:cs typeface="+mn-cs"/>
            </a:rPr>
            <a:t> el </a:t>
          </a:r>
          <a:r>
            <a:rPr lang="en-US" sz="1300" kern="1200" dirty="0" err="1">
              <a:solidFill>
                <a:srgbClr val="EAEAEA">
                  <a:lumMod val="10000"/>
                </a:srgbClr>
              </a:solidFill>
              <a:latin typeface="Segoe UI"/>
              <a:ea typeface="+mn-ea"/>
              <a:cs typeface="+mn-cs"/>
            </a:rPr>
            <a:t>mosto</a:t>
          </a:r>
          <a:r>
            <a:rPr lang="en-US" sz="1300" kern="1200" dirty="0">
              <a:solidFill>
                <a:srgbClr val="EAEAEA">
                  <a:lumMod val="10000"/>
                </a:srgbClr>
              </a:solidFill>
              <a:latin typeface="Segoe UI"/>
              <a:ea typeface="+mn-ea"/>
              <a:cs typeface="+mn-cs"/>
            </a:rPr>
            <a:t> lo </a:t>
          </a:r>
          <a:r>
            <a:rPr lang="en-US" sz="1300" kern="1200" dirty="0" err="1">
              <a:solidFill>
                <a:srgbClr val="EAEAEA">
                  <a:lumMod val="10000"/>
                </a:srgbClr>
              </a:solidFill>
              <a:latin typeface="Segoe UI"/>
              <a:ea typeface="+mn-ea"/>
              <a:cs typeface="+mn-cs"/>
            </a:rPr>
            <a:t>más</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rápido</a:t>
          </a:r>
          <a:r>
            <a:rPr lang="en-US" sz="1300" kern="1200" dirty="0">
              <a:solidFill>
                <a:srgbClr val="EAEAEA">
                  <a:lumMod val="10000"/>
                </a:srgbClr>
              </a:solidFill>
              <a:latin typeface="Segoe UI"/>
              <a:ea typeface="+mn-ea"/>
              <a:cs typeface="+mn-cs"/>
            </a:rPr>
            <a:t> </a:t>
          </a:r>
          <a:r>
            <a:rPr lang="en-US" sz="1300" kern="1200" dirty="0" err="1">
              <a:solidFill>
                <a:srgbClr val="EAEAEA">
                  <a:lumMod val="10000"/>
                </a:srgbClr>
              </a:solidFill>
              <a:latin typeface="Segoe UI"/>
              <a:ea typeface="+mn-ea"/>
              <a:cs typeface="+mn-cs"/>
            </a:rPr>
            <a:t>posible</a:t>
          </a:r>
          <a:endParaRPr lang="en-US" sz="1300" kern="1200" dirty="0">
            <a:solidFill>
              <a:srgbClr val="EAEAEA">
                <a:lumMod val="10000"/>
              </a:srgbClr>
            </a:solidFill>
            <a:latin typeface="Segoe UI"/>
            <a:ea typeface="+mn-ea"/>
            <a:cs typeface="+mn-cs"/>
          </a:endParaRPr>
        </a:p>
      </dsp:txBody>
      <dsp:txXfrm>
        <a:off x="245058" y="3112335"/>
        <a:ext cx="3131075" cy="346292"/>
      </dsp:txXfrm>
    </dsp:sp>
    <dsp:sp modelId="{EEC65D28-C9A3-4860-A7CC-E90B062154B0}">
      <dsp:nvSpPr>
        <dsp:cNvPr id="0" name=""/>
        <dsp:cNvSpPr/>
      </dsp:nvSpPr>
      <dsp:spPr>
        <a:xfrm>
          <a:off x="0" y="387516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2C9CDB-4AAE-43E8-A2C0-E524B6714FA8}">
      <dsp:nvSpPr>
        <dsp:cNvPr id="0" name=""/>
        <dsp:cNvSpPr/>
      </dsp:nvSpPr>
      <dsp:spPr>
        <a:xfrm>
          <a:off x="226324" y="368328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Dry hopping, </a:t>
          </a:r>
          <a:r>
            <a:rPr lang="en-US" sz="1300" kern="1200" dirty="0" err="1"/>
            <a:t>fermentación</a:t>
          </a:r>
          <a:r>
            <a:rPr lang="en-US" sz="1300" kern="1200" dirty="0"/>
            <a:t> y </a:t>
          </a:r>
          <a:r>
            <a:rPr lang="en-US" sz="1300" kern="1200" dirty="0" err="1"/>
            <a:t>lagering</a:t>
          </a:r>
          <a:endParaRPr lang="en-US" sz="1300" kern="1200" dirty="0"/>
        </a:p>
      </dsp:txBody>
      <dsp:txXfrm>
        <a:off x="245058" y="3702015"/>
        <a:ext cx="3131075" cy="346292"/>
      </dsp:txXfrm>
    </dsp:sp>
    <dsp:sp modelId="{25B26180-83BE-4F6D-BD1D-ED0DB33F4638}">
      <dsp:nvSpPr>
        <dsp:cNvPr id="0" name=""/>
        <dsp:cNvSpPr/>
      </dsp:nvSpPr>
      <dsp:spPr>
        <a:xfrm>
          <a:off x="0" y="446484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1ABCEE-36E8-45ED-B213-6D4FAF6036E6}">
      <dsp:nvSpPr>
        <dsp:cNvPr id="0" name=""/>
        <dsp:cNvSpPr/>
      </dsp:nvSpPr>
      <dsp:spPr>
        <a:xfrm>
          <a:off x="226324" y="427296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Priming y </a:t>
          </a:r>
          <a:r>
            <a:rPr lang="en-US" sz="1300" kern="1200" dirty="0" err="1"/>
            <a:t>enbotellado</a:t>
          </a:r>
          <a:endParaRPr lang="en-US" sz="1300" kern="1200" dirty="0"/>
        </a:p>
      </dsp:txBody>
      <dsp:txXfrm>
        <a:off x="245058" y="4291695"/>
        <a:ext cx="3131075" cy="346292"/>
      </dsp:txXfrm>
    </dsp:sp>
    <dsp:sp modelId="{0B389A41-38E5-4059-AB8A-23BB36EFC3AA}">
      <dsp:nvSpPr>
        <dsp:cNvPr id="0" name=""/>
        <dsp:cNvSpPr/>
      </dsp:nvSpPr>
      <dsp:spPr>
        <a:xfrm>
          <a:off x="0" y="5054521"/>
          <a:ext cx="4526491" cy="327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F18221-0015-4797-8B72-B6187BEA371A}">
      <dsp:nvSpPr>
        <dsp:cNvPr id="0" name=""/>
        <dsp:cNvSpPr/>
      </dsp:nvSpPr>
      <dsp:spPr>
        <a:xfrm>
          <a:off x="226324" y="4862641"/>
          <a:ext cx="3168543"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763" tIns="0" rIns="119763" bIns="0" numCol="1" spcCol="1270" anchor="ctr" anchorCtr="0">
          <a:noAutofit/>
        </a:bodyPr>
        <a:lstStyle/>
        <a:p>
          <a:pPr marL="0" lvl="0" indent="0" algn="l" defTabSz="577850">
            <a:lnSpc>
              <a:spcPct val="90000"/>
            </a:lnSpc>
            <a:spcBef>
              <a:spcPct val="0"/>
            </a:spcBef>
            <a:spcAft>
              <a:spcPct val="35000"/>
            </a:spcAft>
            <a:buNone/>
          </a:pPr>
          <a:r>
            <a:rPr lang="en-US" sz="1300" kern="1200" dirty="0"/>
            <a:t>Amigos, </a:t>
          </a:r>
          <a:r>
            <a:rPr lang="en-US" sz="1300" kern="1200" dirty="0" err="1"/>
            <a:t>Diversión</a:t>
          </a:r>
          <a:r>
            <a:rPr lang="en-US" sz="1300" kern="1200" dirty="0"/>
            <a:t> y… ¡</a:t>
          </a:r>
          <a:r>
            <a:rPr lang="en-US" sz="1300" kern="1200" dirty="0" err="1"/>
            <a:t>Cerveza</a:t>
          </a:r>
          <a:r>
            <a:rPr lang="en-US" sz="1300" kern="1200" dirty="0"/>
            <a:t>!</a:t>
          </a:r>
          <a:endParaRPr lang="en-US" sz="1300" kern="1200"/>
        </a:p>
      </dsp:txBody>
      <dsp:txXfrm>
        <a:off x="245058" y="4881375"/>
        <a:ext cx="3131075"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10/6/2016 10:13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10/6/2016 10:13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10/6/2016 10:13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385318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10/6/2016 10:13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7502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10/6/2016 10:13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9585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10/6/2016 10:13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124581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200219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10/6/2016 10:13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99902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10/6/2016 10:13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71910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10/6/2016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684653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promos.campusmvp.com/netcor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solidFill>
            <a:srgbClr val="505050">
              <a:lumMod val="20000"/>
              <a:lumOff val="80000"/>
            </a:srgbClr>
          </a:solidFill>
          <a:ln w="10795" cap="flat" cmpd="sng" algn="ctr">
            <a:solidFill>
              <a:srgbClr val="FFFFFF">
                <a:hueOff val="0"/>
                <a:satOff val="0"/>
                <a:lumOff val="0"/>
                <a:alphaOff val="0"/>
              </a:srgbClr>
            </a:solidFill>
            <a:prstDash val="solid"/>
          </a:ln>
          <a:effectLst/>
        </p:spPr>
        <p:txBody>
          <a:bodyPr spcFirstLastPara="0" vert="horz" wrap="square" lIns="119763" tIns="0" rIns="119763" bIns="0" numCol="1" spcCol="1270" anchor="ctr" anchorCtr="0">
            <a:noAutofit/>
          </a:bodyPr>
          <a:lstStyle/>
          <a:p>
            <a:r>
              <a:rPr lang="en-US" dirty="0">
                <a:solidFill>
                  <a:schemeClr val="tx1"/>
                </a:solidFill>
              </a:rPr>
              <a:t>Beer as a Service – Starter Kit </a:t>
            </a:r>
          </a:p>
        </p:txBody>
      </p:sp>
      <p:graphicFrame>
        <p:nvGraphicFramePr>
          <p:cNvPr id="3" name="Diagram 2"/>
          <p:cNvGraphicFramePr/>
          <p:nvPr>
            <p:extLst>
              <p:ext uri="{D42A27DB-BD31-4B8C-83A1-F6EECF244321}">
                <p14:modId xmlns:p14="http://schemas.microsoft.com/office/powerpoint/2010/main" val="2041583025"/>
              </p:ext>
            </p:extLst>
          </p:nvPr>
        </p:nvGraphicFramePr>
        <p:xfrm>
          <a:off x="2789237" y="1135062"/>
          <a:ext cx="4526491"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bwMode="auto">
          <a:xfrm>
            <a:off x="8501063" y="2506662"/>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a:t>
            </a:r>
            <a:r>
              <a:rPr lang="en-US" sz="1400" dirty="0" err="1">
                <a:gradFill>
                  <a:gsLst>
                    <a:gs pos="5417">
                      <a:srgbClr val="FFFFFF"/>
                    </a:gs>
                    <a:gs pos="28000">
                      <a:srgbClr val="FFFFFF"/>
                    </a:gs>
                  </a:gsLst>
                  <a:lin ang="5400000" scaled="0"/>
                </a:gradFill>
                <a:ea typeface="Segoe UI" pitchFamily="34" charset="0"/>
                <a:cs typeface="Segoe UI" pitchFamily="34" charset="0"/>
              </a:rPr>
              <a:t>Todo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grano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te</a:t>
            </a:r>
            <a:r>
              <a:rPr lang="en-US" sz="1400" dirty="0">
                <a:gradFill>
                  <a:gsLst>
                    <a:gs pos="5417">
                      <a:srgbClr val="FFFFFF"/>
                    </a:gs>
                    <a:gs pos="28000">
                      <a:srgbClr val="FFFFFF"/>
                    </a:gs>
                  </a:gsLst>
                  <a:lin ang="5400000" scaled="0"/>
                </a:gradFill>
                <a:ea typeface="Segoe UI" pitchFamily="34" charset="0"/>
                <a:cs typeface="Segoe UI" pitchFamily="34" charset="0"/>
              </a:rPr>
              <a:t> da </a:t>
            </a:r>
            <a:r>
              <a:rPr lang="en-US" sz="1400" dirty="0" err="1">
                <a:gradFill>
                  <a:gsLst>
                    <a:gs pos="5417">
                      <a:srgbClr val="FFFFFF"/>
                    </a:gs>
                    <a:gs pos="28000">
                      <a:srgbClr val="FFFFFF"/>
                    </a:gs>
                  </a:gsLst>
                  <a:lin ang="5400000" scaled="0"/>
                </a:gradFill>
                <a:ea typeface="Segoe UI" pitchFamily="34" charset="0"/>
                <a:cs typeface="Segoe UI" pitchFamily="34" charset="0"/>
              </a:rPr>
              <a:t>una</a:t>
            </a:r>
            <a:r>
              <a:rPr lang="en-US" sz="1400" dirty="0">
                <a:gradFill>
                  <a:gsLst>
                    <a:gs pos="5417">
                      <a:srgbClr val="FFFFFF"/>
                    </a:gs>
                    <a:gs pos="28000">
                      <a:srgbClr val="FFFFFF"/>
                    </a:gs>
                  </a:gsLst>
                  <a:lin ang="5400000" scaled="0"/>
                </a:gradFill>
                <a:ea typeface="Segoe UI" pitchFamily="34" charset="0"/>
                <a:cs typeface="Segoe UI" pitchFamily="34" charset="0"/>
              </a:rPr>
              <a:t> gran </a:t>
            </a:r>
            <a:r>
              <a:rPr lang="en-US" sz="1400" dirty="0" err="1">
                <a:gradFill>
                  <a:gsLst>
                    <a:gs pos="5417">
                      <a:srgbClr val="FFFFFF"/>
                    </a:gs>
                    <a:gs pos="28000">
                      <a:srgbClr val="FFFFFF"/>
                    </a:gs>
                  </a:gsLst>
                  <a:lin ang="5400000" scaled="0"/>
                </a:gradFill>
                <a:ea typeface="Segoe UI" pitchFamily="34" charset="0"/>
                <a:cs typeface="Segoe UI" pitchFamily="34" charset="0"/>
              </a:rPr>
              <a:t>libertad</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pero</a:t>
            </a:r>
            <a:r>
              <a:rPr lang="en-US" sz="1400" dirty="0">
                <a:gradFill>
                  <a:gsLst>
                    <a:gs pos="5417">
                      <a:srgbClr val="FFFFFF"/>
                    </a:gs>
                    <a:gs pos="28000">
                      <a:srgbClr val="FFFFFF"/>
                    </a:gs>
                  </a:gsLst>
                  <a:lin ang="5400000" scaled="0"/>
                </a:gradFill>
                <a:ea typeface="Segoe UI" pitchFamily="34" charset="0"/>
                <a:cs typeface="Segoe UI" pitchFamily="34" charset="0"/>
              </a:rPr>
              <a:t> hay </a:t>
            </a:r>
            <a:r>
              <a:rPr lang="en-US" sz="1400" dirty="0" err="1">
                <a:gradFill>
                  <a:gsLst>
                    <a:gs pos="5417">
                      <a:srgbClr val="FFFFFF"/>
                    </a:gs>
                    <a:gs pos="28000">
                      <a:srgbClr val="FFFFFF"/>
                    </a:gs>
                  </a:gsLst>
                  <a:lin ang="5400000" scaled="0"/>
                </a:gradFill>
                <a:ea typeface="Segoe UI" pitchFamily="34" charset="0"/>
                <a:cs typeface="Segoe UI" pitchFamily="34" charset="0"/>
              </a:rPr>
              <a:t>muchos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aspectos</a:t>
            </a:r>
            <a:r>
              <a:rPr lang="en-US" sz="1400" dirty="0">
                <a:gradFill>
                  <a:gsLst>
                    <a:gs pos="5417">
                      <a:srgbClr val="FFFFFF"/>
                    </a:gs>
                    <a:gs pos="28000">
                      <a:srgbClr val="FFFFFF"/>
                    </a:gs>
                  </a:gsLst>
                  <a:lin ang="5400000" scaled="0"/>
                </a:gradFill>
                <a:ea typeface="Segoe UI" pitchFamily="34" charset="0"/>
                <a:cs typeface="Segoe UI" pitchFamily="34" charset="0"/>
              </a:rPr>
              <a:t> a </a:t>
            </a:r>
            <a:r>
              <a:rPr lang="en-US" sz="1400" dirty="0" err="1">
                <a:gradFill>
                  <a:gsLst>
                    <a:gs pos="5417">
                      <a:srgbClr val="FFFFFF"/>
                    </a:gs>
                    <a:gs pos="28000">
                      <a:srgbClr val="FFFFFF"/>
                    </a:gs>
                  </a:gsLst>
                  <a:lin ang="5400000" scaled="0"/>
                </a:gradFill>
                <a:ea typeface="Segoe UI" pitchFamily="34" charset="0"/>
                <a:cs typeface="Segoe UI" pitchFamily="34" charset="0"/>
              </a:rPr>
              <a:t>controlar</a:t>
            </a:r>
            <a:r>
              <a:rPr lang="en-US" sz="1400" dirty="0">
                <a:gradFill>
                  <a:gsLst>
                    <a:gs pos="5417">
                      <a:srgbClr val="FFFFFF"/>
                    </a:gs>
                    <a:gs pos="28000">
                      <a:srgbClr val="FFFFFF"/>
                    </a:gs>
                  </a:gsLst>
                  <a:lin ang="5400000" scaled="0"/>
                </a:gradFill>
                <a:ea typeface="Segoe UI" pitchFamily="34" charset="0"/>
                <a:cs typeface="Segoe UI" pitchFamily="34" charset="0"/>
              </a:rPr>
              <a:t>.</a:t>
            </a:r>
          </a:p>
          <a:p>
            <a:pPr defTabSz="932472" fontAlgn="base">
              <a:spcBef>
                <a:spcPct val="0"/>
              </a:spcBef>
              <a:spcAft>
                <a:spcPct val="0"/>
              </a:spcAft>
            </a:pPr>
            <a:endParaRPr lang="en-US" sz="1400" dirty="0">
              <a:gradFill>
                <a:gsLst>
                  <a:gs pos="5417">
                    <a:srgbClr val="FFFFFF"/>
                  </a:gs>
                  <a:gs pos="28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400" dirty="0" err="1">
                <a:gradFill>
                  <a:gsLst>
                    <a:gs pos="5417">
                      <a:srgbClr val="FFFFFF"/>
                    </a:gs>
                    <a:gs pos="28000">
                      <a:srgbClr val="FFFFFF"/>
                    </a:gs>
                  </a:gsLst>
                  <a:lin ang="5400000" scaled="0"/>
                </a:gradFill>
                <a:ea typeface="Segoe UI" pitchFamily="34" charset="0"/>
                <a:cs typeface="Segoe UI" pitchFamily="34" charset="0"/>
              </a:rPr>
              <a:t>Es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mucho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más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sencillo</a:t>
            </a:r>
            <a:r>
              <a:rPr lang="en-US" sz="1400" dirty="0">
                <a:gradFill>
                  <a:gsLst>
                    <a:gs pos="5417">
                      <a:srgbClr val="FFFFFF"/>
                    </a:gs>
                    <a:gs pos="28000">
                      <a:srgbClr val="FFFFFF"/>
                    </a:gs>
                  </a:gsLst>
                  <a:lin ang="5400000" scaled="0"/>
                </a:gradFill>
                <a:ea typeface="Segoe UI" pitchFamily="34" charset="0"/>
                <a:cs typeface="Segoe UI" pitchFamily="34" charset="0"/>
              </a:rPr>
              <a:t> pillar un </a:t>
            </a:r>
            <a:r>
              <a:rPr lang="en-US" sz="1400" i="1" dirty="0">
                <a:gradFill>
                  <a:gsLst>
                    <a:gs pos="5417">
                      <a:srgbClr val="FFFFFF"/>
                    </a:gs>
                    <a:gs pos="28000">
                      <a:srgbClr val="FFFFFF"/>
                    </a:gs>
                  </a:gsLst>
                  <a:lin ang="5400000" scaled="0"/>
                </a:gradFill>
                <a:ea typeface="Segoe UI" pitchFamily="34" charset="0"/>
                <a:cs typeface="Segoe UI" pitchFamily="34" charset="0"/>
              </a:rPr>
              <a:t>starter kit</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rehidratarlo</a:t>
            </a:r>
            <a:r>
              <a:rPr lang="en-US" sz="1400" dirty="0">
                <a:gradFill>
                  <a:gsLst>
                    <a:gs pos="5417">
                      <a:srgbClr val="FFFFFF"/>
                    </a:gs>
                    <a:gs pos="28000">
                      <a:srgbClr val="FFFFFF"/>
                    </a:gs>
                  </a:gsLst>
                  <a:lin ang="5400000" scaled="0"/>
                </a:gradFill>
                <a:ea typeface="Segoe UI" pitchFamily="34" charset="0"/>
                <a:cs typeface="Segoe UI" pitchFamily="34" charset="0"/>
              </a:rPr>
              <a:t> y </a:t>
            </a:r>
            <a:r>
              <a:rPr lang="en-US" sz="1400" dirty="0" err="1">
                <a:gradFill>
                  <a:gsLst>
                    <a:gs pos="5417">
                      <a:srgbClr val="FFFFFF"/>
                    </a:gs>
                    <a:gs pos="28000">
                      <a:srgbClr val="FFFFFF"/>
                    </a:gs>
                  </a:gsLst>
                  <a:lin ang="5400000" scaled="0"/>
                </a:gradFill>
                <a:ea typeface="Segoe UI" pitchFamily="34" charset="0"/>
                <a:cs typeface="Segoe UI" pitchFamily="34" charset="0"/>
              </a:rPr>
              <a:t>echarlo</a:t>
            </a:r>
            <a:r>
              <a:rPr lang="en-US" sz="1400" dirty="0">
                <a:gradFill>
                  <a:gsLst>
                    <a:gs pos="5417">
                      <a:srgbClr val="FFFFFF"/>
                    </a:gs>
                    <a:gs pos="28000">
                      <a:srgbClr val="FFFFFF"/>
                    </a:gs>
                  </a:gsLst>
                  <a:lin ang="5400000" scaled="0"/>
                </a:gradFill>
                <a:ea typeface="Segoe UI" pitchFamily="34" charset="0"/>
                <a:cs typeface="Segoe UI" pitchFamily="34" charset="0"/>
              </a:rPr>
              <a:t> a </a:t>
            </a:r>
            <a:r>
              <a:rPr lang="en-US" sz="1400" dirty="0" err="1">
                <a:gradFill>
                  <a:gsLst>
                    <a:gs pos="5417">
                      <a:srgbClr val="FFFFFF"/>
                    </a:gs>
                    <a:gs pos="28000">
                      <a:srgbClr val="FFFFFF"/>
                    </a:gs>
                  </a:gsLst>
                  <a:lin ang="5400000" scaled="0"/>
                </a:gradFill>
                <a:ea typeface="Segoe UI" pitchFamily="34" charset="0"/>
                <a:cs typeface="Segoe UI" pitchFamily="34" charset="0"/>
              </a:rPr>
              <a:t>fermentar</a:t>
            </a:r>
            <a:r>
              <a:rPr lang="en-US" sz="1400" dirty="0">
                <a:gradFill>
                  <a:gsLst>
                    <a:gs pos="5417">
                      <a:srgbClr val="FFFFFF"/>
                    </a:gs>
                    <a:gs pos="28000">
                      <a:srgbClr val="FFFFFF"/>
                    </a:gs>
                  </a:gsLst>
                  <a:lin ang="5400000" scaled="0"/>
                </a:gradFill>
                <a:ea typeface="Segoe UI" pitchFamily="34" charset="0"/>
                <a:cs typeface="Segoe UI" pitchFamily="34" charset="0"/>
              </a:rPr>
              <a:t>.</a:t>
            </a:r>
          </a:p>
          <a:p>
            <a:pPr defTabSz="932472" fontAlgn="base">
              <a:spcBef>
                <a:spcPct val="0"/>
              </a:spcBef>
              <a:spcAft>
                <a:spcPct val="0"/>
              </a:spcAft>
            </a:pPr>
            <a:endParaRPr lang="en-US" sz="1400" dirty="0">
              <a:gradFill>
                <a:gsLst>
                  <a:gs pos="5417">
                    <a:srgbClr val="FFFFFF"/>
                  </a:gs>
                  <a:gs pos="28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400" dirty="0" err="1">
                <a:gradFill>
                  <a:gsLst>
                    <a:gs pos="5417">
                      <a:srgbClr val="FFFFFF"/>
                    </a:gs>
                    <a:gs pos="28000">
                      <a:srgbClr val="FFFFFF"/>
                    </a:gs>
                  </a:gsLst>
                  <a:lin ang="5400000" scaled="0"/>
                </a:gradFill>
                <a:ea typeface="Segoe UI" pitchFamily="34" charset="0"/>
                <a:cs typeface="Segoe UI" pitchFamily="34" charset="0"/>
              </a:rPr>
              <a:t>Sigue</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siendo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tu</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cerveza</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pero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te</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despreocupas</a:t>
            </a:r>
            <a:r>
              <a:rPr lang="en-US" sz="1400" dirty="0">
                <a:gradFill>
                  <a:gsLst>
                    <a:gs pos="5417">
                      <a:srgbClr val="FFFFFF"/>
                    </a:gs>
                    <a:gs pos="28000">
                      <a:srgbClr val="FFFFFF"/>
                    </a:gs>
                  </a:gsLst>
                  <a:lin ang="5400000" scaled="0"/>
                </a:gradFill>
                <a:ea typeface="Segoe UI" pitchFamily="34" charset="0"/>
                <a:cs typeface="Segoe UI" pitchFamily="34" charset="0"/>
              </a:rPr>
              <a:t> de </a:t>
            </a:r>
            <a:r>
              <a:rPr lang="en-US" sz="1400" dirty="0" err="1">
                <a:gradFill>
                  <a:gsLst>
                    <a:gs pos="5417">
                      <a:srgbClr val="FFFFFF"/>
                    </a:gs>
                    <a:gs pos="28000">
                      <a:srgbClr val="FFFFFF"/>
                    </a:gs>
                  </a:gsLst>
                  <a:lin ang="5400000" scaled="0"/>
                </a:gradFill>
                <a:ea typeface="Segoe UI" pitchFamily="34" charset="0"/>
                <a:cs typeface="Segoe UI" pitchFamily="34" charset="0"/>
              </a:rPr>
              <a:t>aspectos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más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técnicos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como</a:t>
            </a:r>
            <a:r>
              <a:rPr lang="en-US" sz="1400" dirty="0">
                <a:gradFill>
                  <a:gsLst>
                    <a:gs pos="5417">
                      <a:srgbClr val="FFFFFF"/>
                    </a:gs>
                    <a:gs pos="28000">
                      <a:srgbClr val="FFFFFF"/>
                    </a:gs>
                  </a:gsLst>
                  <a:lin ang="5400000" scaled="0"/>
                </a:gradFill>
                <a:ea typeface="Segoe UI" pitchFamily="34" charset="0"/>
                <a:cs typeface="Segoe UI" pitchFamily="34" charset="0"/>
              </a:rPr>
              <a:t> la </a:t>
            </a:r>
            <a:r>
              <a:rPr lang="en-US" sz="1400" i="1" dirty="0" err="1">
                <a:gradFill>
                  <a:gsLst>
                    <a:gs pos="5417">
                      <a:srgbClr val="FFFFFF"/>
                    </a:gs>
                    <a:gs pos="28000">
                      <a:srgbClr val="FFFFFF"/>
                    </a:gs>
                  </a:gsLst>
                  <a:lin ang="5400000" scaled="0"/>
                </a:gradFill>
                <a:ea typeface="Segoe UI" pitchFamily="34" charset="0"/>
                <a:cs typeface="Segoe UI" pitchFamily="34" charset="0"/>
              </a:rPr>
              <a:t>receta</a:t>
            </a:r>
            <a:r>
              <a:rPr lang="en-US" sz="1400" i="1" dirty="0">
                <a:gradFill>
                  <a:gsLst>
                    <a:gs pos="5417">
                      <a:srgbClr val="FFFFFF"/>
                    </a:gs>
                    <a:gs pos="28000">
                      <a:srgbClr val="FFFFFF"/>
                    </a:gs>
                  </a:gsLst>
                  <a:lin ang="5400000" scaled="0"/>
                </a:gradFill>
                <a:ea typeface="Segoe UI" pitchFamily="34" charset="0"/>
                <a:cs typeface="Segoe UI" pitchFamily="34" charset="0"/>
              </a:rPr>
              <a:t> exacta</a:t>
            </a:r>
            <a:r>
              <a:rPr lang="en-US" sz="1400" dirty="0">
                <a:gradFill>
                  <a:gsLst>
                    <a:gs pos="5417">
                      <a:srgbClr val="FFFFFF"/>
                    </a:gs>
                    <a:gs pos="28000">
                      <a:srgbClr val="FFFFFF"/>
                    </a:gs>
                  </a:gsLst>
                  <a:lin ang="5400000" scaled="0"/>
                </a:gradFill>
                <a:ea typeface="Segoe UI" pitchFamily="34" charset="0"/>
                <a:cs typeface="Segoe UI" pitchFamily="34" charset="0"/>
              </a:rPr>
              <a:t> a </a:t>
            </a:r>
            <a:r>
              <a:rPr lang="en-US" sz="1400" dirty="0" err="1">
                <a:gradFill>
                  <a:gsLst>
                    <a:gs pos="5417">
                      <a:srgbClr val="FFFFFF"/>
                    </a:gs>
                    <a:gs pos="28000">
                      <a:srgbClr val="FFFFFF"/>
                    </a:gs>
                  </a:gsLst>
                  <a:lin ang="5400000" scaled="0"/>
                </a:gradFill>
                <a:ea typeface="Segoe UI" pitchFamily="34" charset="0"/>
                <a:cs typeface="Segoe UI" pitchFamily="34" charset="0"/>
              </a:rPr>
              <a:t>usar</a:t>
            </a:r>
            <a:r>
              <a:rPr lang="en-US" sz="1400" dirty="0">
                <a:gradFill>
                  <a:gsLst>
                    <a:gs pos="5417">
                      <a:srgbClr val="FFFFFF"/>
                    </a:gs>
                    <a:gs pos="28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04777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t>
            </a:r>
            <a:r>
              <a:rPr lang="en-US" dirty="0" err="1"/>
              <a:t>Backends</a:t>
            </a:r>
            <a:endParaRPr lang="ca-ES" dirty="0"/>
          </a:p>
        </p:txBody>
      </p:sp>
      <p:sp>
        <p:nvSpPr>
          <p:cNvPr id="3" name="Text Placeholder 2"/>
          <p:cNvSpPr>
            <a:spLocks noGrp="1"/>
          </p:cNvSpPr>
          <p:nvPr>
            <p:ph type="body" sz="quarter" idx="10"/>
          </p:nvPr>
        </p:nvSpPr>
        <p:spPr>
          <a:xfrm>
            <a:off x="274638" y="1212850"/>
            <a:ext cx="11887200" cy="4124206"/>
          </a:xfrm>
        </p:spPr>
        <p:txBody>
          <a:bodyPr/>
          <a:lstStyle/>
          <a:p>
            <a:r>
              <a:rPr lang="en-US" i="1" dirty="0" err="1"/>
              <a:t>Serverless</a:t>
            </a:r>
            <a:r>
              <a:rPr lang="en-US" dirty="0"/>
              <a:t> no </a:t>
            </a:r>
            <a:r>
              <a:rPr lang="en-US" dirty="0" err="1"/>
              <a:t>significa</a:t>
            </a:r>
            <a:r>
              <a:rPr lang="en-US" dirty="0"/>
              <a:t> que </a:t>
            </a:r>
            <a:r>
              <a:rPr lang="en-US" b="1" dirty="0"/>
              <a:t>no </a:t>
            </a:r>
            <a:r>
              <a:rPr lang="en-US" b="1" dirty="0" err="1"/>
              <a:t>haya</a:t>
            </a:r>
            <a:r>
              <a:rPr lang="en-US" dirty="0"/>
              <a:t> </a:t>
            </a:r>
            <a:r>
              <a:rPr lang="en-US" dirty="0" err="1"/>
              <a:t>servidor</a:t>
            </a:r>
            <a:endParaRPr lang="en-US" i="1" dirty="0"/>
          </a:p>
          <a:p>
            <a:endParaRPr lang="en-US" dirty="0"/>
          </a:p>
          <a:p>
            <a:r>
              <a:rPr lang="en-US" dirty="0" err="1"/>
              <a:t>Significa</a:t>
            </a:r>
            <a:r>
              <a:rPr lang="en-US" dirty="0"/>
              <a:t> que no </a:t>
            </a:r>
            <a:r>
              <a:rPr lang="en-US" dirty="0" err="1"/>
              <a:t>debes</a:t>
            </a:r>
            <a:r>
              <a:rPr lang="en-US" dirty="0"/>
              <a:t> </a:t>
            </a:r>
            <a:r>
              <a:rPr lang="en-US" b="1" dirty="0" err="1"/>
              <a:t>preocuparte</a:t>
            </a:r>
            <a:r>
              <a:rPr lang="en-US" b="1" i="1" dirty="0"/>
              <a:t> </a:t>
            </a:r>
            <a:r>
              <a:rPr lang="en-US" dirty="0" err="1"/>
              <a:t>por</a:t>
            </a:r>
            <a:r>
              <a:rPr lang="en-US" dirty="0"/>
              <a:t> </a:t>
            </a:r>
            <a:r>
              <a:rPr lang="en-US" dirty="0" err="1"/>
              <a:t>él</a:t>
            </a:r>
            <a:r>
              <a:rPr lang="en-US" dirty="0"/>
              <a:t>.</a:t>
            </a:r>
          </a:p>
          <a:p>
            <a:endParaRPr lang="en-US" dirty="0">
              <a:sym typeface="Wingdings" panose="05000000000000000000" pitchFamily="2" charset="2"/>
            </a:endParaRPr>
          </a:p>
          <a:p>
            <a:r>
              <a:rPr lang="en-US" dirty="0">
                <a:sym typeface="Wingdings" panose="05000000000000000000" pitchFamily="2" charset="2"/>
              </a:rPr>
              <a:t>Un </a:t>
            </a:r>
            <a:r>
              <a:rPr lang="en-US" dirty="0" err="1">
                <a:sym typeface="Wingdings" panose="05000000000000000000" pitchFamily="2" charset="2"/>
              </a:rPr>
              <a:t>paso</a:t>
            </a:r>
            <a:r>
              <a:rPr lang="en-US" dirty="0">
                <a:sym typeface="Wingdings" panose="05000000000000000000" pitchFamily="2" charset="2"/>
              </a:rPr>
              <a:t> </a:t>
            </a:r>
            <a:r>
              <a:rPr lang="en-US" dirty="0" err="1">
                <a:sym typeface="Wingdings" panose="05000000000000000000" pitchFamily="2" charset="2"/>
              </a:rPr>
              <a:t>más</a:t>
            </a:r>
            <a:r>
              <a:rPr lang="en-US" dirty="0">
                <a:sym typeface="Wingdings" panose="05000000000000000000" pitchFamily="2" charset="2"/>
              </a:rPr>
              <a:t> </a:t>
            </a:r>
            <a:r>
              <a:rPr lang="en-US" dirty="0" err="1">
                <a:sym typeface="Wingdings" panose="05000000000000000000" pitchFamily="2" charset="2"/>
              </a:rPr>
              <a:t>allá</a:t>
            </a:r>
            <a:r>
              <a:rPr lang="en-US" dirty="0">
                <a:sym typeface="Wingdings" panose="05000000000000000000" pitchFamily="2" charset="2"/>
              </a:rPr>
              <a:t> de PaaS</a:t>
            </a:r>
          </a:p>
          <a:p>
            <a:r>
              <a:rPr lang="en-US" dirty="0">
                <a:sym typeface="Wingdings" panose="05000000000000000000" pitchFamily="2" charset="2"/>
              </a:rPr>
              <a:t>	El </a:t>
            </a:r>
            <a:r>
              <a:rPr lang="en-US" i="1" dirty="0">
                <a:sym typeface="Wingdings" panose="05000000000000000000" pitchFamily="2" charset="2"/>
              </a:rPr>
              <a:t>starter kit</a:t>
            </a:r>
            <a:r>
              <a:rPr lang="en-US" dirty="0">
                <a:sym typeface="Wingdings" panose="05000000000000000000" pitchFamily="2" charset="2"/>
              </a:rPr>
              <a:t> del </a:t>
            </a:r>
            <a:r>
              <a:rPr lang="en-US" i="1" dirty="0">
                <a:sym typeface="Wingdings" panose="05000000000000000000" pitchFamily="2" charset="2"/>
              </a:rPr>
              <a:t>backend </a:t>
            </a:r>
            <a:r>
              <a:rPr lang="en-US" dirty="0">
                <a:sym typeface="Wingdings" panose="05000000000000000000" pitchFamily="2" charset="2"/>
              </a:rPr>
              <a:t></a:t>
            </a:r>
            <a:endParaRPr lang="ca-ES" dirty="0"/>
          </a:p>
        </p:txBody>
      </p:sp>
    </p:spTree>
    <p:extLst>
      <p:ext uri="{BB962C8B-B14F-4D97-AF65-F5344CB8AC3E}">
        <p14:creationId xmlns:p14="http://schemas.microsoft.com/office/powerpoint/2010/main" val="327331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Azure Functions</a:t>
            </a:r>
          </a:p>
        </p:txBody>
      </p:sp>
    </p:spTree>
    <p:extLst>
      <p:ext uri="{BB962C8B-B14F-4D97-AF65-F5344CB8AC3E}">
        <p14:creationId xmlns:p14="http://schemas.microsoft.com/office/powerpoint/2010/main" val="42180576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Azure</a:t>
            </a:r>
            <a:r>
              <a:rPr lang="es-ES" dirty="0"/>
              <a:t> </a:t>
            </a:r>
            <a:r>
              <a:rPr lang="es-ES" dirty="0" err="1"/>
              <a:t>Functions</a:t>
            </a:r>
            <a:endParaRPr lang="ca-ES" dirty="0"/>
          </a:p>
        </p:txBody>
      </p:sp>
      <p:sp>
        <p:nvSpPr>
          <p:cNvPr id="3" name="Text Placeholder 2"/>
          <p:cNvSpPr>
            <a:spLocks noGrp="1"/>
          </p:cNvSpPr>
          <p:nvPr>
            <p:ph type="body" sz="quarter" idx="10"/>
          </p:nvPr>
        </p:nvSpPr>
        <p:spPr>
          <a:xfrm>
            <a:off x="274638" y="1212850"/>
            <a:ext cx="11887200" cy="4001095"/>
          </a:xfrm>
        </p:spPr>
        <p:txBody>
          <a:bodyPr/>
          <a:lstStyle/>
          <a:p>
            <a:r>
              <a:rPr lang="es-ES" dirty="0" err="1"/>
              <a:t>Azure</a:t>
            </a:r>
            <a:r>
              <a:rPr lang="es-ES" dirty="0"/>
              <a:t> </a:t>
            </a:r>
            <a:r>
              <a:rPr lang="es-ES" dirty="0" err="1"/>
              <a:t>Functions</a:t>
            </a:r>
            <a:r>
              <a:rPr lang="es-ES" dirty="0"/>
              <a:t> es la implementación de </a:t>
            </a:r>
            <a:r>
              <a:rPr lang="es-ES" dirty="0" err="1"/>
              <a:t>Azure</a:t>
            </a:r>
            <a:r>
              <a:rPr lang="es-ES" dirty="0"/>
              <a:t> del paradigma de </a:t>
            </a:r>
            <a:r>
              <a:rPr lang="es-ES" i="1" dirty="0" err="1"/>
              <a:t>serverless</a:t>
            </a:r>
            <a:r>
              <a:rPr lang="es-ES" i="1" dirty="0"/>
              <a:t> </a:t>
            </a:r>
            <a:r>
              <a:rPr lang="es-ES" i="1" dirty="0" err="1"/>
              <a:t>backend</a:t>
            </a:r>
            <a:r>
              <a:rPr lang="es-ES" dirty="0"/>
              <a:t>.</a:t>
            </a:r>
          </a:p>
          <a:p>
            <a:endParaRPr lang="es-ES" dirty="0"/>
          </a:p>
          <a:p>
            <a:r>
              <a:rPr lang="es-ES" dirty="0"/>
              <a:t>Básicamente: desplegar código y que se ejecute.</a:t>
            </a:r>
          </a:p>
          <a:p>
            <a:endParaRPr lang="es-ES" dirty="0"/>
          </a:p>
          <a:p>
            <a:r>
              <a:rPr lang="es-ES" dirty="0"/>
              <a:t>Ni más, ni menos.</a:t>
            </a:r>
            <a:endParaRPr lang="ca-ES" dirty="0"/>
          </a:p>
        </p:txBody>
      </p:sp>
    </p:spTree>
    <p:extLst>
      <p:ext uri="{BB962C8B-B14F-4D97-AF65-F5344CB8AC3E}">
        <p14:creationId xmlns:p14="http://schemas.microsoft.com/office/powerpoint/2010/main" val="3773178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Azure</a:t>
            </a:r>
            <a:r>
              <a:rPr lang="es-ES" dirty="0"/>
              <a:t> </a:t>
            </a:r>
            <a:r>
              <a:rPr lang="es-ES" dirty="0" err="1"/>
              <a:t>Functions</a:t>
            </a:r>
            <a:endParaRPr lang="ca-ES" dirty="0"/>
          </a:p>
        </p:txBody>
      </p:sp>
      <p:sp>
        <p:nvSpPr>
          <p:cNvPr id="3" name="Text Placeholder 2"/>
          <p:cNvSpPr>
            <a:spLocks noGrp="1"/>
          </p:cNvSpPr>
          <p:nvPr>
            <p:ph type="body" sz="quarter" idx="10"/>
          </p:nvPr>
        </p:nvSpPr>
        <p:spPr>
          <a:xfrm>
            <a:off x="274638" y="1212850"/>
            <a:ext cx="11887200" cy="3447098"/>
          </a:xfrm>
        </p:spPr>
        <p:txBody>
          <a:bodyPr/>
          <a:lstStyle/>
          <a:p>
            <a:r>
              <a:rPr lang="en-US" dirty="0"/>
              <a:t>Una Azure Function </a:t>
            </a:r>
            <a:r>
              <a:rPr lang="en-US" dirty="0" err="1"/>
              <a:t>es</a:t>
            </a:r>
            <a:r>
              <a:rPr lang="en-US" dirty="0"/>
              <a:t> un </a:t>
            </a:r>
            <a:r>
              <a:rPr lang="en-US" dirty="0" err="1"/>
              <a:t>pedazo</a:t>
            </a:r>
            <a:r>
              <a:rPr lang="en-US" dirty="0"/>
              <a:t> de </a:t>
            </a:r>
            <a:r>
              <a:rPr lang="en-US" dirty="0" err="1"/>
              <a:t>código</a:t>
            </a:r>
            <a:r>
              <a:rPr lang="en-US" dirty="0"/>
              <a:t> que…</a:t>
            </a:r>
          </a:p>
          <a:p>
            <a:endParaRPr lang="en-US" dirty="0"/>
          </a:p>
          <a:p>
            <a:r>
              <a:rPr lang="en-US" dirty="0"/>
              <a:t>Se </a:t>
            </a:r>
            <a:r>
              <a:rPr lang="en-US" dirty="0" err="1"/>
              <a:t>ejecuta</a:t>
            </a:r>
            <a:r>
              <a:rPr lang="en-US" dirty="0"/>
              <a:t> </a:t>
            </a:r>
            <a:r>
              <a:rPr lang="en-US" dirty="0" err="1"/>
              <a:t>cuando</a:t>
            </a:r>
            <a:r>
              <a:rPr lang="en-US" dirty="0"/>
              <a:t> </a:t>
            </a:r>
            <a:r>
              <a:rPr lang="en-US" dirty="0" err="1"/>
              <a:t>ocurre</a:t>
            </a:r>
            <a:r>
              <a:rPr lang="en-US" dirty="0"/>
              <a:t> un </a:t>
            </a:r>
            <a:r>
              <a:rPr lang="en-US" i="1" dirty="0" err="1"/>
              <a:t>desencadenador</a:t>
            </a:r>
            <a:r>
              <a:rPr lang="en-US" dirty="0"/>
              <a:t> (</a:t>
            </a:r>
            <a:r>
              <a:rPr lang="en-US" i="1" dirty="0"/>
              <a:t>trigger</a:t>
            </a:r>
            <a:r>
              <a:rPr lang="en-US" dirty="0"/>
              <a:t>)</a:t>
            </a:r>
          </a:p>
          <a:p>
            <a:r>
              <a:rPr lang="en-US" dirty="0" err="1"/>
              <a:t>Tiene</a:t>
            </a:r>
            <a:r>
              <a:rPr lang="en-US" dirty="0"/>
              <a:t> </a:t>
            </a:r>
            <a:r>
              <a:rPr lang="en-US" dirty="0" err="1"/>
              <a:t>unas</a:t>
            </a:r>
            <a:r>
              <a:rPr lang="en-US" dirty="0"/>
              <a:t> </a:t>
            </a:r>
            <a:r>
              <a:rPr lang="en-US" dirty="0" err="1"/>
              <a:t>determinadas</a:t>
            </a:r>
            <a:r>
              <a:rPr lang="en-US" dirty="0"/>
              <a:t> </a:t>
            </a:r>
            <a:r>
              <a:rPr lang="en-US" i="1" dirty="0"/>
              <a:t>entradas</a:t>
            </a:r>
            <a:endParaRPr lang="en-US" dirty="0"/>
          </a:p>
          <a:p>
            <a:r>
              <a:rPr lang="en-US" dirty="0"/>
              <a:t>Genera </a:t>
            </a:r>
            <a:r>
              <a:rPr lang="en-US" dirty="0" err="1"/>
              <a:t>unas</a:t>
            </a:r>
            <a:r>
              <a:rPr lang="en-US" dirty="0"/>
              <a:t> </a:t>
            </a:r>
            <a:r>
              <a:rPr lang="en-US" dirty="0" err="1"/>
              <a:t>determinadas</a:t>
            </a:r>
            <a:r>
              <a:rPr lang="en-US" dirty="0"/>
              <a:t> </a:t>
            </a:r>
            <a:r>
              <a:rPr lang="en-US" i="1" dirty="0" err="1"/>
              <a:t>salidas</a:t>
            </a:r>
            <a:endParaRPr lang="en-US" dirty="0"/>
          </a:p>
        </p:txBody>
      </p:sp>
    </p:spTree>
    <p:extLst>
      <p:ext uri="{BB962C8B-B14F-4D97-AF65-F5344CB8AC3E}">
        <p14:creationId xmlns:p14="http://schemas.microsoft.com/office/powerpoint/2010/main" val="3197780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rot="21210266">
            <a:off x="1440475" y="425071"/>
            <a:ext cx="9054563" cy="917575"/>
          </a:xfrm>
        </p:spPr>
        <p:txBody>
          <a:bodyPr/>
          <a:lstStyle/>
          <a:p>
            <a:r>
              <a:rPr lang="es-ES" b="1" dirty="0">
                <a:solidFill>
                  <a:schemeClr val="bg2">
                    <a:lumMod val="10000"/>
                  </a:schemeClr>
                </a:solidFill>
                <a:effectLst>
                  <a:outerShdw blurRad="38100" dist="38100" dir="2700000" algn="tl">
                    <a:srgbClr val="000000">
                      <a:alpha val="43137"/>
                    </a:srgbClr>
                  </a:outerShdw>
                </a:effectLst>
              </a:rPr>
              <a:t>Demo: Cocinando una </a:t>
            </a:r>
            <a:r>
              <a:rPr lang="es-ES" b="1" dirty="0" err="1">
                <a:solidFill>
                  <a:schemeClr val="bg2">
                    <a:lumMod val="10000"/>
                  </a:schemeClr>
                </a:solidFill>
                <a:effectLst>
                  <a:outerShdw blurRad="38100" dist="38100" dir="2700000" algn="tl">
                    <a:srgbClr val="000000">
                      <a:alpha val="43137"/>
                    </a:srgbClr>
                  </a:outerShdw>
                </a:effectLst>
              </a:rPr>
              <a:t>Azure</a:t>
            </a:r>
            <a:r>
              <a:rPr lang="es-ES" b="1" dirty="0">
                <a:solidFill>
                  <a:schemeClr val="bg2">
                    <a:lumMod val="10000"/>
                  </a:schemeClr>
                </a:solidFill>
                <a:effectLst>
                  <a:outerShdw blurRad="38100" dist="38100" dir="2700000" algn="tl">
                    <a:srgbClr val="000000">
                      <a:alpha val="43137"/>
                    </a:srgbClr>
                  </a:outerShdw>
                </a:effectLst>
              </a:rPr>
              <a:t> </a:t>
            </a:r>
            <a:r>
              <a:rPr lang="es-ES" b="1" dirty="0" err="1">
                <a:solidFill>
                  <a:schemeClr val="bg2">
                    <a:lumMod val="10000"/>
                  </a:schemeClr>
                </a:solidFill>
                <a:effectLst>
                  <a:outerShdw blurRad="38100" dist="38100" dir="2700000" algn="tl">
                    <a:srgbClr val="000000">
                      <a:alpha val="43137"/>
                    </a:srgbClr>
                  </a:outerShdw>
                </a:effectLst>
              </a:rPr>
              <a:t>Function</a:t>
            </a:r>
            <a:endParaRPr lang="ca-ES" b="1" dirty="0">
              <a:solidFill>
                <a:schemeClr val="bg2">
                  <a:lumMod val="10000"/>
                </a:schemeClr>
              </a:solidFill>
              <a:effectLst>
                <a:outerShdw blurRad="38100" dist="38100" dir="2700000" algn="tl">
                  <a:srgbClr val="000000">
                    <a:alpha val="43137"/>
                  </a:srgbClr>
                </a:outerShdw>
              </a:effectLst>
            </a:endParaRPr>
          </a:p>
        </p:txBody>
      </p:sp>
      <p:sp>
        <p:nvSpPr>
          <p:cNvPr id="6" name="Text Placeholder 5"/>
          <p:cNvSpPr>
            <a:spLocks noGrp="1"/>
          </p:cNvSpPr>
          <p:nvPr>
            <p:ph type="body" sz="quarter" idx="10"/>
          </p:nvPr>
        </p:nvSpPr>
        <p:spPr>
          <a:xfrm rot="21202194">
            <a:off x="1443134" y="2062522"/>
            <a:ext cx="11887200" cy="2092881"/>
          </a:xfrm>
        </p:spPr>
        <p:txBody>
          <a:bodyPr/>
          <a:lstStyle/>
          <a:p>
            <a:r>
              <a:rPr lang="en-US" dirty="0" err="1"/>
              <a:t>Crear</a:t>
            </a:r>
            <a:r>
              <a:rPr lang="en-US" dirty="0"/>
              <a:t> la </a:t>
            </a:r>
            <a:r>
              <a:rPr lang="en-US" i="1" dirty="0"/>
              <a:t>Function App</a:t>
            </a:r>
            <a:endParaRPr lang="en-US" dirty="0"/>
          </a:p>
          <a:p>
            <a:r>
              <a:rPr lang="en-US" dirty="0" err="1"/>
              <a:t>Elegir</a:t>
            </a:r>
            <a:r>
              <a:rPr lang="en-US" dirty="0"/>
              <a:t> la </a:t>
            </a:r>
            <a:r>
              <a:rPr lang="en-US" dirty="0" err="1"/>
              <a:t>plantilla</a:t>
            </a:r>
            <a:endParaRPr lang="en-US" dirty="0"/>
          </a:p>
          <a:p>
            <a:r>
              <a:rPr lang="en-US" dirty="0" err="1"/>
              <a:t>Codificar</a:t>
            </a:r>
            <a:r>
              <a:rPr lang="en-US" dirty="0"/>
              <a:t> y… ¡</a:t>
            </a:r>
            <a:r>
              <a:rPr lang="en-US" dirty="0" err="1"/>
              <a:t>ejecutar</a:t>
            </a:r>
            <a:r>
              <a:rPr lang="en-US" dirty="0"/>
              <a:t>!</a:t>
            </a:r>
          </a:p>
        </p:txBody>
      </p:sp>
    </p:spTree>
    <p:extLst>
      <p:ext uri="{BB962C8B-B14F-4D97-AF65-F5344CB8AC3E}">
        <p14:creationId xmlns:p14="http://schemas.microsoft.com/office/powerpoint/2010/main" val="1252758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Desencadenadores</a:t>
            </a:r>
            <a:endParaRPr lang="ca-ES" dirty="0"/>
          </a:p>
        </p:txBody>
      </p:sp>
      <p:sp>
        <p:nvSpPr>
          <p:cNvPr id="3" name="Text Placeholder 2"/>
          <p:cNvSpPr>
            <a:spLocks noGrp="1"/>
          </p:cNvSpPr>
          <p:nvPr>
            <p:ph type="body" sz="quarter" idx="10"/>
          </p:nvPr>
        </p:nvSpPr>
        <p:spPr>
          <a:xfrm>
            <a:off x="274638" y="1212851"/>
            <a:ext cx="11887200" cy="5637212"/>
          </a:xfrm>
        </p:spPr>
        <p:txBody>
          <a:bodyPr/>
          <a:lstStyle/>
          <a:p>
            <a:r>
              <a:rPr lang="es-ES" dirty="0"/>
              <a:t>Los siguientes son posibles desencadenadores de una </a:t>
            </a:r>
            <a:r>
              <a:rPr lang="es-ES" dirty="0" err="1"/>
              <a:t>Azure</a:t>
            </a:r>
            <a:r>
              <a:rPr lang="es-ES" dirty="0"/>
              <a:t> </a:t>
            </a:r>
            <a:r>
              <a:rPr lang="es-ES" dirty="0" err="1"/>
              <a:t>Function</a:t>
            </a:r>
            <a:endParaRPr lang="es-ES" dirty="0"/>
          </a:p>
          <a:p>
            <a:endParaRPr lang="es-ES" dirty="0"/>
          </a:p>
          <a:p>
            <a:r>
              <a:rPr lang="es-ES" dirty="0"/>
              <a:t>Temporizador (cada 5 min, cada Lunes, cada primero de mes, cada martes a las 07:30)</a:t>
            </a:r>
          </a:p>
          <a:p>
            <a:r>
              <a:rPr lang="es-ES" dirty="0"/>
              <a:t>Una llamada HTTP</a:t>
            </a:r>
          </a:p>
          <a:p>
            <a:r>
              <a:rPr lang="es-ES" dirty="0"/>
              <a:t>Un blob almacenado</a:t>
            </a:r>
          </a:p>
          <a:p>
            <a:r>
              <a:rPr lang="es-ES" dirty="0"/>
              <a:t>Un evento de </a:t>
            </a:r>
            <a:r>
              <a:rPr lang="es-ES" i="1" dirty="0" err="1"/>
              <a:t>event</a:t>
            </a:r>
            <a:r>
              <a:rPr lang="es-ES" i="1" dirty="0"/>
              <a:t> </a:t>
            </a:r>
            <a:r>
              <a:rPr lang="es-ES" i="1" dirty="0" err="1"/>
              <a:t>hub</a:t>
            </a:r>
            <a:endParaRPr lang="es-ES" dirty="0"/>
          </a:p>
          <a:p>
            <a:r>
              <a:rPr lang="es-ES" dirty="0"/>
              <a:t>Un elemento en una cola</a:t>
            </a:r>
          </a:p>
          <a:p>
            <a:endParaRPr lang="es-ES" dirty="0"/>
          </a:p>
          <a:p>
            <a:endParaRPr lang="ca-ES" dirty="0"/>
          </a:p>
        </p:txBody>
      </p:sp>
    </p:spTree>
    <p:extLst>
      <p:ext uri="{BB962C8B-B14F-4D97-AF65-F5344CB8AC3E}">
        <p14:creationId xmlns:p14="http://schemas.microsoft.com/office/powerpoint/2010/main" val="779527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Entradas</a:t>
            </a:r>
            <a:endParaRPr lang="ca-ES" dirty="0"/>
          </a:p>
        </p:txBody>
      </p:sp>
      <p:sp>
        <p:nvSpPr>
          <p:cNvPr id="3" name="Text Placeholder 2"/>
          <p:cNvSpPr>
            <a:spLocks noGrp="1"/>
          </p:cNvSpPr>
          <p:nvPr>
            <p:ph type="body" sz="quarter" idx="10"/>
          </p:nvPr>
        </p:nvSpPr>
        <p:spPr>
          <a:xfrm>
            <a:off x="274638" y="1212850"/>
            <a:ext cx="11887200" cy="4678204"/>
          </a:xfrm>
        </p:spPr>
        <p:txBody>
          <a:bodyPr/>
          <a:lstStyle/>
          <a:p>
            <a:r>
              <a:rPr lang="es-ES" dirty="0"/>
              <a:t>Los siguientes elementos de </a:t>
            </a:r>
            <a:r>
              <a:rPr lang="es-ES" dirty="0" err="1"/>
              <a:t>Azure</a:t>
            </a:r>
            <a:r>
              <a:rPr lang="es-ES" dirty="0"/>
              <a:t> son posibles entradas</a:t>
            </a:r>
          </a:p>
          <a:p>
            <a:r>
              <a:rPr lang="es-ES" dirty="0"/>
              <a:t>	(adicionales a los </a:t>
            </a:r>
            <a:r>
              <a:rPr lang="es-ES" dirty="0" err="1"/>
              <a:t>triggers</a:t>
            </a:r>
            <a:r>
              <a:rPr lang="es-ES"/>
              <a:t>)</a:t>
            </a:r>
            <a:endParaRPr lang="es-ES" dirty="0"/>
          </a:p>
          <a:p>
            <a:endParaRPr lang="es-ES" dirty="0"/>
          </a:p>
          <a:p>
            <a:r>
              <a:rPr lang="es-ES" dirty="0"/>
              <a:t>Blob </a:t>
            </a:r>
            <a:r>
              <a:rPr lang="es-ES" dirty="0" err="1"/>
              <a:t>storage</a:t>
            </a:r>
            <a:endParaRPr lang="es-ES" dirty="0"/>
          </a:p>
          <a:p>
            <a:r>
              <a:rPr lang="es-ES" dirty="0"/>
              <a:t>Tablas de </a:t>
            </a:r>
            <a:r>
              <a:rPr lang="es-ES" dirty="0" err="1"/>
              <a:t>storage</a:t>
            </a:r>
            <a:r>
              <a:rPr lang="es-ES" dirty="0"/>
              <a:t> o Mobile Apps</a:t>
            </a:r>
          </a:p>
          <a:p>
            <a:r>
              <a:rPr lang="es-ES" dirty="0" err="1"/>
              <a:t>DocumentDB</a:t>
            </a:r>
            <a:endParaRPr lang="es-ES" dirty="0"/>
          </a:p>
        </p:txBody>
      </p:sp>
    </p:spTree>
    <p:extLst>
      <p:ext uri="{BB962C8B-B14F-4D97-AF65-F5344CB8AC3E}">
        <p14:creationId xmlns:p14="http://schemas.microsoft.com/office/powerpoint/2010/main" val="11314807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Salidas</a:t>
            </a:r>
            <a:endParaRPr lang="ca-ES" dirty="0"/>
          </a:p>
        </p:txBody>
      </p:sp>
      <p:sp>
        <p:nvSpPr>
          <p:cNvPr id="3" name="Text Placeholder 2"/>
          <p:cNvSpPr>
            <a:spLocks noGrp="1"/>
          </p:cNvSpPr>
          <p:nvPr>
            <p:ph type="body" sz="quarter" idx="10"/>
          </p:nvPr>
        </p:nvSpPr>
        <p:spPr>
          <a:xfrm>
            <a:off x="274638" y="1212850"/>
            <a:ext cx="11887200" cy="5355312"/>
          </a:xfrm>
        </p:spPr>
        <p:txBody>
          <a:bodyPr/>
          <a:lstStyle/>
          <a:p>
            <a:r>
              <a:rPr lang="es-ES" dirty="0"/>
              <a:t>Los siguientes elementos son posibles salidas de </a:t>
            </a:r>
            <a:r>
              <a:rPr lang="es-ES" dirty="0" err="1"/>
              <a:t>Azure</a:t>
            </a:r>
            <a:r>
              <a:rPr lang="es-ES" dirty="0"/>
              <a:t> </a:t>
            </a:r>
            <a:r>
              <a:rPr lang="es-ES" dirty="0" err="1"/>
              <a:t>Functions</a:t>
            </a:r>
            <a:endParaRPr lang="es-ES" dirty="0"/>
          </a:p>
          <a:p>
            <a:endParaRPr lang="es-ES" dirty="0"/>
          </a:p>
          <a:p>
            <a:r>
              <a:rPr lang="es-ES" dirty="0"/>
              <a:t>HTTP (solo con desencadenador HTTP)</a:t>
            </a:r>
          </a:p>
          <a:p>
            <a:r>
              <a:rPr lang="es-ES" dirty="0"/>
              <a:t>Blobs</a:t>
            </a:r>
          </a:p>
          <a:p>
            <a:r>
              <a:rPr lang="es-ES" dirty="0"/>
              <a:t>Eventos de </a:t>
            </a:r>
            <a:r>
              <a:rPr lang="es-ES" dirty="0" err="1"/>
              <a:t>Event</a:t>
            </a:r>
            <a:r>
              <a:rPr lang="es-ES" dirty="0"/>
              <a:t> </a:t>
            </a:r>
            <a:r>
              <a:rPr lang="es-ES" dirty="0" err="1"/>
              <a:t>Hub</a:t>
            </a:r>
            <a:endParaRPr lang="es-ES" dirty="0"/>
          </a:p>
          <a:p>
            <a:r>
              <a:rPr lang="es-ES" dirty="0"/>
              <a:t>Colas y tablas de </a:t>
            </a:r>
            <a:r>
              <a:rPr lang="es-ES" dirty="0" err="1"/>
              <a:t>storage</a:t>
            </a:r>
            <a:r>
              <a:rPr lang="es-ES" dirty="0"/>
              <a:t> o Mobile Apps</a:t>
            </a:r>
          </a:p>
          <a:p>
            <a:r>
              <a:rPr lang="es-ES" dirty="0" err="1"/>
              <a:t>DocumentDB</a:t>
            </a:r>
            <a:endParaRPr lang="ca-ES" dirty="0"/>
          </a:p>
        </p:txBody>
      </p:sp>
    </p:spTree>
    <p:extLst>
      <p:ext uri="{BB962C8B-B14F-4D97-AF65-F5344CB8AC3E}">
        <p14:creationId xmlns:p14="http://schemas.microsoft.com/office/powerpoint/2010/main" val="8576614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Triggers</a:t>
            </a:r>
            <a:r>
              <a:rPr lang="es-ES" dirty="0"/>
              <a:t> temporizadores</a:t>
            </a:r>
            <a:endParaRPr lang="ca-ES" dirty="0"/>
          </a:p>
        </p:txBody>
      </p:sp>
      <p:sp>
        <p:nvSpPr>
          <p:cNvPr id="3" name="Text Placeholder 2"/>
          <p:cNvSpPr>
            <a:spLocks noGrp="1"/>
          </p:cNvSpPr>
          <p:nvPr>
            <p:ph type="body" sz="quarter" idx="10"/>
          </p:nvPr>
        </p:nvSpPr>
        <p:spPr>
          <a:xfrm>
            <a:off x="274638" y="1212850"/>
            <a:ext cx="11887200" cy="1415772"/>
          </a:xfrm>
        </p:spPr>
        <p:txBody>
          <a:bodyPr/>
          <a:lstStyle/>
          <a:p>
            <a:r>
              <a:rPr lang="es-ES" dirty="0"/>
              <a:t>Permiten ejecutar una función cada cierto tiempo</a:t>
            </a:r>
          </a:p>
          <a:p>
            <a:r>
              <a:rPr lang="es-ES" dirty="0"/>
              <a:t>El tiempo se especifica mediante una expresión </a:t>
            </a:r>
            <a:r>
              <a:rPr lang="es-ES" i="1" dirty="0"/>
              <a:t>cron</a:t>
            </a:r>
          </a:p>
        </p:txBody>
      </p:sp>
      <p:pic>
        <p:nvPicPr>
          <p:cNvPr id="6" name="Picture 5"/>
          <p:cNvPicPr>
            <a:picLocks noChangeAspect="1"/>
          </p:cNvPicPr>
          <p:nvPr/>
        </p:nvPicPr>
        <p:blipFill>
          <a:blip r:embed="rId2"/>
          <a:stretch>
            <a:fillRect/>
          </a:stretch>
        </p:blipFill>
        <p:spPr>
          <a:xfrm>
            <a:off x="3627437" y="2735262"/>
            <a:ext cx="3485714" cy="1123810"/>
          </a:xfrm>
          <a:prstGeom prst="rect">
            <a:avLst/>
          </a:prstGeom>
        </p:spPr>
      </p:pic>
      <p:sp>
        <p:nvSpPr>
          <p:cNvPr id="10" name="Text Placeholder 2"/>
          <p:cNvSpPr txBox="1">
            <a:spLocks/>
          </p:cNvSpPr>
          <p:nvPr/>
        </p:nvSpPr>
        <p:spPr>
          <a:xfrm>
            <a:off x="274637" y="4215090"/>
            <a:ext cx="11887200"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0078D7"/>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La función recibe un parámetro </a:t>
            </a:r>
            <a:r>
              <a:rPr lang="es-ES" dirty="0" err="1"/>
              <a:t>TimerInfo</a:t>
            </a:r>
            <a:r>
              <a:rPr lang="es-ES" dirty="0"/>
              <a:t> </a:t>
            </a:r>
          </a:p>
        </p:txBody>
      </p:sp>
    </p:spTree>
    <p:extLst>
      <p:ext uri="{BB962C8B-B14F-4D97-AF65-F5344CB8AC3E}">
        <p14:creationId xmlns:p14="http://schemas.microsoft.com/office/powerpoint/2010/main" val="402498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Serverless</a:t>
            </a:r>
            <a:r>
              <a:rPr lang="es-ES_tradnl" dirty="0"/>
              <a:t> </a:t>
            </a:r>
            <a:r>
              <a:rPr lang="es-ES_tradnl" dirty="0" err="1"/>
              <a:t>Backend</a:t>
            </a:r>
            <a:br>
              <a:rPr lang="es-ES_tradnl" dirty="0"/>
            </a:br>
            <a:r>
              <a:rPr lang="es-ES_tradnl" sz="3600" dirty="0"/>
              <a:t>(No, no es un oxímoron)</a:t>
            </a:r>
            <a:endParaRPr lang="es-ES_tradnl" dirty="0"/>
          </a:p>
        </p:txBody>
      </p:sp>
      <p:sp>
        <p:nvSpPr>
          <p:cNvPr id="3" name="Marcador de texto 2"/>
          <p:cNvSpPr>
            <a:spLocks noGrp="1"/>
          </p:cNvSpPr>
          <p:nvPr>
            <p:ph type="body" sz="quarter" idx="14"/>
          </p:nvPr>
        </p:nvSpPr>
        <p:spPr/>
        <p:txBody>
          <a:bodyPr/>
          <a:lstStyle/>
          <a:p>
            <a:r>
              <a:rPr lang="es-ES_tradnl" b="1" dirty="0"/>
              <a:t>Eduard Tomàs</a:t>
            </a:r>
          </a:p>
          <a:p>
            <a:r>
              <a:rPr lang="es-ES_tradnl" b="1" dirty="0"/>
              <a:t>@</a:t>
            </a:r>
            <a:r>
              <a:rPr lang="es-ES_tradnl" b="1" dirty="0" err="1"/>
              <a:t>eiximenis</a:t>
            </a:r>
            <a:endParaRPr lang="es-ES_tradnl" b="1" dirty="0"/>
          </a:p>
          <a:p>
            <a:r>
              <a:rPr lang="es-ES_tradnl" dirty="0" err="1"/>
              <a:t>Coding</a:t>
            </a:r>
            <a:r>
              <a:rPr lang="es-ES_tradnl" dirty="0"/>
              <a:t> </a:t>
            </a:r>
            <a:r>
              <a:rPr lang="es-ES_tradnl" dirty="0" err="1"/>
              <a:t>for</a:t>
            </a:r>
            <a:r>
              <a:rPr lang="es-ES_tradnl" dirty="0"/>
              <a:t> </a:t>
            </a:r>
            <a:r>
              <a:rPr lang="es-ES_tradnl" dirty="0" err="1"/>
              <a:t>beers</a:t>
            </a:r>
            <a:r>
              <a:rPr lang="es-ES_tradnl" dirty="0"/>
              <a:t> @ </a:t>
            </a:r>
            <a:r>
              <a:rPr lang="es-ES_tradnl" b="1" dirty="0"/>
              <a:t>Plain Concepts</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Triggers</a:t>
            </a:r>
            <a:r>
              <a:rPr lang="es-ES" dirty="0"/>
              <a:t> HTTP</a:t>
            </a:r>
            <a:endParaRPr lang="ca-ES" dirty="0"/>
          </a:p>
        </p:txBody>
      </p:sp>
      <p:sp>
        <p:nvSpPr>
          <p:cNvPr id="3" name="Text Placeholder 2"/>
          <p:cNvSpPr>
            <a:spLocks noGrp="1"/>
          </p:cNvSpPr>
          <p:nvPr>
            <p:ph type="body" sz="quarter" idx="10"/>
          </p:nvPr>
        </p:nvSpPr>
        <p:spPr>
          <a:xfrm>
            <a:off x="274638" y="1212850"/>
            <a:ext cx="11887200" cy="3877985"/>
          </a:xfrm>
        </p:spPr>
        <p:txBody>
          <a:bodyPr/>
          <a:lstStyle/>
          <a:p>
            <a:r>
              <a:rPr lang="es-ES" dirty="0"/>
              <a:t>Esto permite </a:t>
            </a:r>
            <a:r>
              <a:rPr lang="es-ES" b="1" dirty="0"/>
              <a:t>ejecutar una función cuando se reciba una petición HTTP</a:t>
            </a:r>
            <a:endParaRPr lang="es-ES" dirty="0"/>
          </a:p>
          <a:p>
            <a:endParaRPr lang="es-ES" dirty="0"/>
          </a:p>
          <a:p>
            <a:r>
              <a:rPr lang="es-ES" dirty="0"/>
              <a:t>La función recibe una URL y al invocar dicha URL se invoca la función</a:t>
            </a:r>
          </a:p>
          <a:p>
            <a:r>
              <a:rPr lang="es-ES" dirty="0"/>
              <a:t>Acepta </a:t>
            </a:r>
            <a:r>
              <a:rPr lang="es-ES" b="1" dirty="0"/>
              <a:t>un parámetro </a:t>
            </a:r>
            <a:r>
              <a:rPr lang="es-ES" b="1" dirty="0" err="1"/>
              <a:t>HttpResponseMessage</a:t>
            </a:r>
            <a:endParaRPr lang="ca-ES" dirty="0"/>
          </a:p>
        </p:txBody>
      </p:sp>
    </p:spTree>
    <p:extLst>
      <p:ext uri="{BB962C8B-B14F-4D97-AF65-F5344CB8AC3E}">
        <p14:creationId xmlns:p14="http://schemas.microsoft.com/office/powerpoint/2010/main" val="16751830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Salidas HTTP</a:t>
            </a:r>
            <a:endParaRPr lang="ca-ES" dirty="0"/>
          </a:p>
        </p:txBody>
      </p:sp>
      <p:sp>
        <p:nvSpPr>
          <p:cNvPr id="3" name="Text Placeholder 2"/>
          <p:cNvSpPr>
            <a:spLocks noGrp="1"/>
          </p:cNvSpPr>
          <p:nvPr>
            <p:ph type="body" sz="quarter" idx="10"/>
          </p:nvPr>
        </p:nvSpPr>
        <p:spPr>
          <a:xfrm>
            <a:off x="274638" y="1212850"/>
            <a:ext cx="11887200" cy="4555093"/>
          </a:xfrm>
        </p:spPr>
        <p:txBody>
          <a:bodyPr/>
          <a:lstStyle/>
          <a:p>
            <a:r>
              <a:rPr lang="es-ES" dirty="0"/>
              <a:t>Solo está </a:t>
            </a:r>
            <a:r>
              <a:rPr lang="es-ES" dirty="0" err="1"/>
              <a:t>dis</a:t>
            </a:r>
            <a:r>
              <a:rPr lang="ca-ES" dirty="0"/>
              <a:t>ponible si el </a:t>
            </a:r>
            <a:r>
              <a:rPr lang="ca-ES" i="1" dirty="0"/>
              <a:t>trigger</a:t>
            </a:r>
            <a:r>
              <a:rPr lang="ca-ES" dirty="0"/>
              <a:t> es HTTP</a:t>
            </a:r>
          </a:p>
          <a:p>
            <a:endParaRPr lang="es-ES" dirty="0"/>
          </a:p>
          <a:p>
            <a:r>
              <a:rPr lang="es-ES" dirty="0"/>
              <a:t>Esta salida es un valor de retorno:</a:t>
            </a:r>
          </a:p>
          <a:p>
            <a:r>
              <a:rPr lang="es-ES" dirty="0"/>
              <a:t>	</a:t>
            </a:r>
            <a:r>
              <a:rPr lang="es-ES" dirty="0" err="1"/>
              <a:t>Task</a:t>
            </a:r>
            <a:r>
              <a:rPr lang="es-ES" dirty="0"/>
              <a:t>&lt;</a:t>
            </a:r>
            <a:r>
              <a:rPr lang="es-ES" dirty="0" err="1"/>
              <a:t>HttpResponseMessage</a:t>
            </a:r>
            <a:r>
              <a:rPr lang="es-ES" dirty="0"/>
              <a:t>&gt;</a:t>
            </a:r>
          </a:p>
          <a:p>
            <a:br>
              <a:rPr lang="es-ES" dirty="0"/>
            </a:br>
            <a:r>
              <a:rPr lang="es-ES" dirty="0"/>
              <a:t>A diferencia del resto de salidas que son parámetros </a:t>
            </a:r>
            <a:r>
              <a:rPr lang="es-ES" i="1" dirty="0" err="1"/>
              <a:t>out</a:t>
            </a:r>
            <a:endParaRPr lang="es-ES" dirty="0"/>
          </a:p>
        </p:txBody>
      </p:sp>
    </p:spTree>
    <p:extLst>
      <p:ext uri="{BB962C8B-B14F-4D97-AF65-F5344CB8AC3E}">
        <p14:creationId xmlns:p14="http://schemas.microsoft.com/office/powerpoint/2010/main" val="17222509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rot="21210266">
            <a:off x="1440475" y="425071"/>
            <a:ext cx="9054563" cy="917575"/>
          </a:xfrm>
        </p:spPr>
        <p:txBody>
          <a:bodyPr/>
          <a:lstStyle/>
          <a:p>
            <a:r>
              <a:rPr lang="es-ES" b="1" dirty="0">
                <a:solidFill>
                  <a:schemeClr val="bg2">
                    <a:lumMod val="10000"/>
                  </a:schemeClr>
                </a:solidFill>
                <a:effectLst>
                  <a:outerShdw blurRad="38100" dist="38100" dir="2700000" algn="tl">
                    <a:srgbClr val="000000">
                      <a:alpha val="43137"/>
                    </a:srgbClr>
                  </a:outerShdw>
                </a:effectLst>
              </a:rPr>
              <a:t>Demo: Usando </a:t>
            </a:r>
            <a:r>
              <a:rPr lang="es-ES" b="1" dirty="0" err="1">
                <a:solidFill>
                  <a:schemeClr val="bg2">
                    <a:lumMod val="10000"/>
                  </a:schemeClr>
                </a:solidFill>
                <a:effectLst>
                  <a:outerShdw blurRad="38100" dist="38100" dir="2700000" algn="tl">
                    <a:srgbClr val="000000">
                      <a:alpha val="43137"/>
                    </a:srgbClr>
                  </a:outerShdw>
                </a:effectLst>
              </a:rPr>
              <a:t>FunctionApps</a:t>
            </a:r>
            <a:endParaRPr lang="ca-ES" b="1" dirty="0">
              <a:solidFill>
                <a:schemeClr val="bg2">
                  <a:lumMod val="10000"/>
                </a:schemeClr>
              </a:solidFill>
              <a:effectLst>
                <a:outerShdw blurRad="38100" dist="38100" dir="2700000" algn="tl">
                  <a:srgbClr val="000000">
                    <a:alpha val="43137"/>
                  </a:srgbClr>
                </a:outerShdw>
              </a:effectLst>
            </a:endParaRPr>
          </a:p>
        </p:txBody>
      </p:sp>
      <p:sp>
        <p:nvSpPr>
          <p:cNvPr id="6" name="Text Placeholder 5"/>
          <p:cNvSpPr>
            <a:spLocks noGrp="1"/>
          </p:cNvSpPr>
          <p:nvPr>
            <p:ph type="body" sz="quarter" idx="10"/>
          </p:nvPr>
        </p:nvSpPr>
        <p:spPr>
          <a:xfrm rot="21202194">
            <a:off x="1443134" y="2401076"/>
            <a:ext cx="11887200" cy="1415772"/>
          </a:xfrm>
        </p:spPr>
        <p:txBody>
          <a:bodyPr/>
          <a:lstStyle/>
          <a:p>
            <a:r>
              <a:rPr lang="en-US" dirty="0" err="1"/>
              <a:t>Crear</a:t>
            </a:r>
            <a:r>
              <a:rPr lang="en-US" dirty="0"/>
              <a:t> function apps</a:t>
            </a:r>
          </a:p>
          <a:p>
            <a:r>
              <a:rPr lang="en-US" dirty="0" err="1"/>
              <a:t>Integrar</a:t>
            </a:r>
            <a:r>
              <a:rPr lang="en-US" dirty="0"/>
              <a:t> entradas, </a:t>
            </a:r>
            <a:r>
              <a:rPr lang="en-US" dirty="0" err="1"/>
              <a:t>salidas</a:t>
            </a:r>
            <a:r>
              <a:rPr lang="en-US" dirty="0"/>
              <a:t> y triggers</a:t>
            </a:r>
          </a:p>
        </p:txBody>
      </p:sp>
    </p:spTree>
    <p:extLst>
      <p:ext uri="{BB962C8B-B14F-4D97-AF65-F5344CB8AC3E}">
        <p14:creationId xmlns:p14="http://schemas.microsoft.com/office/powerpoint/2010/main" val="1117325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Desarrollo</a:t>
            </a:r>
            <a:r>
              <a:rPr lang="en-US" sz="7200" dirty="0"/>
              <a:t> y </a:t>
            </a:r>
            <a:r>
              <a:rPr lang="en-US" sz="7200" dirty="0" err="1"/>
              <a:t>despliegue</a:t>
            </a:r>
            <a:endParaRPr lang="en-US" sz="7200" dirty="0"/>
          </a:p>
        </p:txBody>
      </p:sp>
    </p:spTree>
    <p:extLst>
      <p:ext uri="{BB962C8B-B14F-4D97-AF65-F5344CB8AC3E}">
        <p14:creationId xmlns:p14="http://schemas.microsoft.com/office/powerpoint/2010/main" val="19681104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Ubicación </a:t>
            </a:r>
            <a:r>
              <a:rPr lang="es-ES" dirty="0" err="1"/>
              <a:t>Azure</a:t>
            </a:r>
            <a:r>
              <a:rPr lang="es-ES" dirty="0"/>
              <a:t> </a:t>
            </a:r>
            <a:r>
              <a:rPr lang="es-ES" dirty="0" err="1"/>
              <a:t>Functions</a:t>
            </a:r>
            <a:endParaRPr lang="ca-ES" dirty="0"/>
          </a:p>
        </p:txBody>
      </p:sp>
      <p:sp>
        <p:nvSpPr>
          <p:cNvPr id="3" name="Text Placeholder 2"/>
          <p:cNvSpPr>
            <a:spLocks noGrp="1"/>
          </p:cNvSpPr>
          <p:nvPr>
            <p:ph type="body" sz="quarter" idx="10"/>
          </p:nvPr>
        </p:nvSpPr>
        <p:spPr>
          <a:xfrm>
            <a:off x="274638" y="1212850"/>
            <a:ext cx="11887200" cy="3447098"/>
          </a:xfrm>
        </p:spPr>
        <p:txBody>
          <a:bodyPr/>
          <a:lstStyle/>
          <a:p>
            <a:r>
              <a:rPr lang="es-ES" dirty="0"/>
              <a:t>Una </a:t>
            </a:r>
            <a:r>
              <a:rPr lang="es-ES" dirty="0" err="1"/>
              <a:t>Azure</a:t>
            </a:r>
            <a:r>
              <a:rPr lang="es-ES" dirty="0"/>
              <a:t> </a:t>
            </a:r>
            <a:r>
              <a:rPr lang="es-ES" dirty="0" err="1"/>
              <a:t>Function</a:t>
            </a:r>
            <a:r>
              <a:rPr lang="es-ES" dirty="0"/>
              <a:t> se ubica dentro de una </a:t>
            </a:r>
            <a:r>
              <a:rPr lang="es-ES" dirty="0" err="1"/>
              <a:t>WebApp</a:t>
            </a:r>
            <a:endParaRPr lang="es-ES" dirty="0"/>
          </a:p>
          <a:p>
            <a:endParaRPr lang="es-ES" dirty="0"/>
          </a:p>
          <a:p>
            <a:r>
              <a:rPr lang="es-ES" dirty="0"/>
              <a:t>Dentro del directorio </a:t>
            </a:r>
            <a:r>
              <a:rPr lang="es-ES" dirty="0" err="1"/>
              <a:t>wwwroot</a:t>
            </a:r>
            <a:r>
              <a:rPr lang="es-ES" dirty="0"/>
              <a:t>/&lt;</a:t>
            </a:r>
            <a:r>
              <a:rPr lang="es-ES" dirty="0" err="1"/>
              <a:t>FunctionName</a:t>
            </a:r>
            <a:r>
              <a:rPr lang="es-ES" dirty="0"/>
              <a:t>&gt;</a:t>
            </a:r>
          </a:p>
          <a:p>
            <a:r>
              <a:rPr lang="es-ES" dirty="0"/>
              <a:t>	Fichero .</a:t>
            </a:r>
            <a:r>
              <a:rPr lang="es-ES" dirty="0" err="1"/>
              <a:t>csx</a:t>
            </a:r>
            <a:endParaRPr lang="es-ES" dirty="0"/>
          </a:p>
          <a:p>
            <a:r>
              <a:rPr lang="es-ES" dirty="0"/>
              <a:t>	Fichero </a:t>
            </a:r>
            <a:r>
              <a:rPr lang="es-ES" dirty="0" err="1"/>
              <a:t>json</a:t>
            </a:r>
            <a:r>
              <a:rPr lang="es-ES" dirty="0"/>
              <a:t> con la configuración de los </a:t>
            </a:r>
            <a:r>
              <a:rPr lang="es-ES" i="1" dirty="0" err="1"/>
              <a:t>bindings</a:t>
            </a:r>
            <a:endParaRPr lang="es-ES" dirty="0"/>
          </a:p>
        </p:txBody>
      </p:sp>
    </p:spTree>
    <p:extLst>
      <p:ext uri="{BB962C8B-B14F-4D97-AF65-F5344CB8AC3E}">
        <p14:creationId xmlns:p14="http://schemas.microsoft.com/office/powerpoint/2010/main" val="100303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Ficheros .</a:t>
            </a:r>
            <a:r>
              <a:rPr lang="es-ES" dirty="0" err="1"/>
              <a:t>csx</a:t>
            </a:r>
            <a:endParaRPr lang="ca-ES" dirty="0"/>
          </a:p>
        </p:txBody>
      </p:sp>
      <p:sp>
        <p:nvSpPr>
          <p:cNvPr id="3" name="Text Placeholder 2"/>
          <p:cNvSpPr>
            <a:spLocks noGrp="1"/>
          </p:cNvSpPr>
          <p:nvPr>
            <p:ph type="body" sz="quarter" idx="10"/>
          </p:nvPr>
        </p:nvSpPr>
        <p:spPr>
          <a:xfrm>
            <a:off x="274638" y="1212850"/>
            <a:ext cx="11887200" cy="4801314"/>
          </a:xfrm>
        </p:spPr>
        <p:txBody>
          <a:bodyPr/>
          <a:lstStyle/>
          <a:p>
            <a:r>
              <a:rPr lang="es-ES" dirty="0"/>
              <a:t>Contiene la función </a:t>
            </a:r>
            <a:r>
              <a:rPr lang="es-ES" i="1" dirty="0"/>
              <a:t>Run</a:t>
            </a:r>
            <a:r>
              <a:rPr lang="es-ES" dirty="0"/>
              <a:t> que es el </a:t>
            </a:r>
            <a:r>
              <a:rPr lang="es-ES" dirty="0" err="1"/>
              <a:t>entry</a:t>
            </a:r>
            <a:r>
              <a:rPr lang="es-ES" dirty="0"/>
              <a:t> </a:t>
            </a:r>
            <a:r>
              <a:rPr lang="es-ES" dirty="0" err="1"/>
              <a:t>point</a:t>
            </a:r>
            <a:endParaRPr lang="es-ES" dirty="0"/>
          </a:p>
          <a:p>
            <a:endParaRPr lang="es-ES" dirty="0"/>
          </a:p>
          <a:p>
            <a:r>
              <a:rPr lang="es-ES" dirty="0"/>
              <a:t>Podemos definir clases dentro del propio fichero </a:t>
            </a:r>
            <a:r>
              <a:rPr lang="es-ES" dirty="0" err="1"/>
              <a:t>csx</a:t>
            </a:r>
            <a:endParaRPr lang="es-ES" dirty="0"/>
          </a:p>
          <a:p>
            <a:r>
              <a:rPr lang="es-ES" dirty="0"/>
              <a:t>Pueden cargarse ficheros .</a:t>
            </a:r>
            <a:r>
              <a:rPr lang="es-ES" dirty="0" err="1"/>
              <a:t>csx</a:t>
            </a:r>
            <a:r>
              <a:rPr lang="es-ES" dirty="0"/>
              <a:t> adicionales con #load</a:t>
            </a:r>
          </a:p>
          <a:p>
            <a:r>
              <a:rPr lang="es-ES" dirty="0"/>
              <a:t>	#load “</a:t>
            </a:r>
            <a:r>
              <a:rPr lang="es-ES" dirty="0" err="1"/>
              <a:t>otroFichero.csx</a:t>
            </a:r>
            <a:r>
              <a:rPr lang="es-ES" dirty="0"/>
              <a:t>”</a:t>
            </a:r>
          </a:p>
          <a:p>
            <a:r>
              <a:rPr lang="es-ES" dirty="0"/>
              <a:t>	#load “</a:t>
            </a:r>
            <a:r>
              <a:rPr lang="es-ES" dirty="0" err="1"/>
              <a:t>path</a:t>
            </a:r>
            <a:r>
              <a:rPr lang="es-ES" dirty="0"/>
              <a:t>\</a:t>
            </a:r>
            <a:r>
              <a:rPr lang="es-ES" dirty="0" err="1"/>
              <a:t>otroFichero.csx</a:t>
            </a:r>
            <a:r>
              <a:rPr lang="es-ES" dirty="0"/>
              <a:t>”</a:t>
            </a:r>
          </a:p>
          <a:p>
            <a:r>
              <a:rPr lang="es-ES" dirty="0"/>
              <a:t>	#load “..\</a:t>
            </a:r>
            <a:r>
              <a:rPr lang="es-ES" dirty="0" err="1"/>
              <a:t>shared</a:t>
            </a:r>
            <a:r>
              <a:rPr lang="es-ES" dirty="0"/>
              <a:t>\</a:t>
            </a:r>
            <a:r>
              <a:rPr lang="es-ES" dirty="0" err="1"/>
              <a:t>otroFichero.csx</a:t>
            </a:r>
            <a:r>
              <a:rPr lang="es-ES" dirty="0"/>
              <a:t>”</a:t>
            </a:r>
          </a:p>
        </p:txBody>
      </p:sp>
    </p:spTree>
    <p:extLst>
      <p:ext uri="{BB962C8B-B14F-4D97-AF65-F5344CB8AC3E}">
        <p14:creationId xmlns:p14="http://schemas.microsoft.com/office/powerpoint/2010/main" val="270358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Referencias</a:t>
            </a:r>
            <a:endParaRPr lang="ca-ES" dirty="0"/>
          </a:p>
        </p:txBody>
      </p:sp>
      <p:sp>
        <p:nvSpPr>
          <p:cNvPr id="3" name="Text Placeholder 2"/>
          <p:cNvSpPr>
            <a:spLocks noGrp="1"/>
          </p:cNvSpPr>
          <p:nvPr>
            <p:ph type="body" sz="quarter" idx="10"/>
          </p:nvPr>
        </p:nvSpPr>
        <p:spPr>
          <a:xfrm>
            <a:off x="274638" y="1212850"/>
            <a:ext cx="11887200" cy="6709529"/>
          </a:xfrm>
        </p:spPr>
        <p:txBody>
          <a:bodyPr/>
          <a:lstStyle/>
          <a:p>
            <a:r>
              <a:rPr lang="es-ES" dirty="0"/>
              <a:t>Los siguientes ensamblados están referenciados automáticamente</a:t>
            </a:r>
          </a:p>
          <a:p>
            <a:r>
              <a:rPr lang="es-ES" dirty="0"/>
              <a:t>	</a:t>
            </a:r>
            <a:r>
              <a:rPr lang="es-ES" dirty="0" err="1"/>
              <a:t>mscorlib</a:t>
            </a:r>
            <a:r>
              <a:rPr lang="es-ES" dirty="0"/>
              <a:t>, </a:t>
            </a:r>
            <a:r>
              <a:rPr lang="es-ES" dirty="0" err="1"/>
              <a:t>System</a:t>
            </a:r>
            <a:r>
              <a:rPr lang="es-ES" dirty="0"/>
              <a:t>, </a:t>
            </a:r>
            <a:r>
              <a:rPr lang="es-ES" dirty="0" err="1"/>
              <a:t>System.Core</a:t>
            </a:r>
            <a:endParaRPr lang="ca-ES" dirty="0"/>
          </a:p>
          <a:p>
            <a:r>
              <a:rPr lang="es-ES" dirty="0"/>
              <a:t>	</a:t>
            </a:r>
            <a:r>
              <a:rPr lang="es-ES" dirty="0" err="1"/>
              <a:t>System.Xml</a:t>
            </a:r>
            <a:endParaRPr lang="es-ES" dirty="0"/>
          </a:p>
          <a:p>
            <a:r>
              <a:rPr lang="es-ES" dirty="0"/>
              <a:t>	</a:t>
            </a:r>
            <a:r>
              <a:rPr lang="es-ES" dirty="0" err="1"/>
              <a:t>System.Net.Http</a:t>
            </a:r>
            <a:r>
              <a:rPr lang="es-ES" dirty="0"/>
              <a:t>, </a:t>
            </a:r>
            <a:r>
              <a:rPr lang="es-ES" dirty="0" err="1"/>
              <a:t>System.Net.Http.Formatting</a:t>
            </a:r>
            <a:endParaRPr lang="es-ES" dirty="0"/>
          </a:p>
          <a:p>
            <a:r>
              <a:rPr lang="es-ES" dirty="0"/>
              <a:t>	</a:t>
            </a:r>
            <a:r>
              <a:rPr lang="es-ES" dirty="0" err="1"/>
              <a:t>System.Web.Http</a:t>
            </a:r>
            <a:endParaRPr lang="es-ES" dirty="0"/>
          </a:p>
          <a:p>
            <a:r>
              <a:rPr lang="es-ES" dirty="0"/>
              <a:t>	</a:t>
            </a:r>
            <a:r>
              <a:rPr lang="es-ES" dirty="0" err="1"/>
              <a:t>Microsoft.Azure.WebJobs</a:t>
            </a:r>
            <a:endParaRPr lang="es-ES" dirty="0"/>
          </a:p>
          <a:p>
            <a:r>
              <a:rPr lang="es-ES" dirty="0"/>
              <a:t>	</a:t>
            </a:r>
            <a:r>
              <a:rPr lang="es-ES" dirty="0" err="1"/>
              <a:t>Microsoft.Azure.WebJobs.Host</a:t>
            </a:r>
            <a:endParaRPr lang="es-ES" dirty="0"/>
          </a:p>
          <a:p>
            <a:r>
              <a:rPr lang="es-ES" dirty="0"/>
              <a:t>	</a:t>
            </a:r>
            <a:r>
              <a:rPr lang="es-ES" dirty="0" err="1"/>
              <a:t>Microsoft.Azure.WebJobs.Extensions</a:t>
            </a:r>
            <a:endParaRPr lang="es-ES" dirty="0"/>
          </a:p>
          <a:p>
            <a:r>
              <a:rPr lang="es-ES" dirty="0"/>
              <a:t>	</a:t>
            </a:r>
          </a:p>
        </p:txBody>
      </p:sp>
    </p:spTree>
    <p:extLst>
      <p:ext uri="{BB962C8B-B14F-4D97-AF65-F5344CB8AC3E}">
        <p14:creationId xmlns:p14="http://schemas.microsoft.com/office/powerpoint/2010/main" val="273965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Referencias</a:t>
            </a:r>
            <a:endParaRPr lang="ca-ES" dirty="0"/>
          </a:p>
        </p:txBody>
      </p:sp>
      <p:sp>
        <p:nvSpPr>
          <p:cNvPr id="3" name="Text Placeholder 2"/>
          <p:cNvSpPr>
            <a:spLocks noGrp="1"/>
          </p:cNvSpPr>
          <p:nvPr>
            <p:ph type="body" sz="quarter" idx="10"/>
          </p:nvPr>
        </p:nvSpPr>
        <p:spPr>
          <a:xfrm>
            <a:off x="274638" y="1212850"/>
            <a:ext cx="11887200" cy="5232202"/>
          </a:xfrm>
        </p:spPr>
        <p:txBody>
          <a:bodyPr/>
          <a:lstStyle/>
          <a:p>
            <a:r>
              <a:rPr lang="es-ES" dirty="0"/>
              <a:t>Los siguientes ensamblados son tratados de forma especial y se pueden referenciar directamente usando #r “nombre”</a:t>
            </a:r>
          </a:p>
          <a:p>
            <a:r>
              <a:rPr lang="es-ES" dirty="0"/>
              <a:t>	</a:t>
            </a:r>
            <a:r>
              <a:rPr lang="es-ES" dirty="0" err="1"/>
              <a:t>Newtonsoft.Json</a:t>
            </a:r>
            <a:endParaRPr lang="es-ES" dirty="0"/>
          </a:p>
          <a:p>
            <a:r>
              <a:rPr lang="es-ES" dirty="0"/>
              <a:t>	</a:t>
            </a:r>
            <a:r>
              <a:rPr lang="es-ES" dirty="0" err="1"/>
              <a:t>Microsoft.WindowsAzure.Storage</a:t>
            </a:r>
            <a:endParaRPr lang="es-ES" dirty="0"/>
          </a:p>
          <a:p>
            <a:r>
              <a:rPr lang="es-ES" dirty="0"/>
              <a:t>	</a:t>
            </a:r>
            <a:r>
              <a:rPr lang="es-ES" dirty="0" err="1"/>
              <a:t>Microsoft.ServiceBus</a:t>
            </a:r>
            <a:endParaRPr lang="es-ES" dirty="0"/>
          </a:p>
          <a:p>
            <a:r>
              <a:rPr lang="es-ES" dirty="0"/>
              <a:t>	</a:t>
            </a:r>
            <a:r>
              <a:rPr lang="es-ES" dirty="0" err="1"/>
              <a:t>Microsoft.AspNet.Webhooks.Common</a:t>
            </a:r>
            <a:endParaRPr lang="es-ES" dirty="0"/>
          </a:p>
          <a:p>
            <a:r>
              <a:rPr lang="es-ES" dirty="0"/>
              <a:t>	</a:t>
            </a:r>
            <a:r>
              <a:rPr lang="es-ES" dirty="0" err="1"/>
              <a:t>Microsoft.AspNet.Webhooks.Receivers</a:t>
            </a:r>
            <a:r>
              <a:rPr lang="es-ES" dirty="0"/>
              <a:t>	</a:t>
            </a:r>
          </a:p>
        </p:txBody>
      </p:sp>
    </p:spTree>
    <p:extLst>
      <p:ext uri="{BB962C8B-B14F-4D97-AF65-F5344CB8AC3E}">
        <p14:creationId xmlns:p14="http://schemas.microsoft.com/office/powerpoint/2010/main" val="3367500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Referencias</a:t>
            </a:r>
            <a:endParaRPr lang="ca-ES" dirty="0"/>
          </a:p>
        </p:txBody>
      </p:sp>
      <p:sp>
        <p:nvSpPr>
          <p:cNvPr id="3" name="Text Placeholder 2"/>
          <p:cNvSpPr>
            <a:spLocks noGrp="1"/>
          </p:cNvSpPr>
          <p:nvPr>
            <p:ph type="body" sz="quarter" idx="10"/>
          </p:nvPr>
        </p:nvSpPr>
        <p:spPr>
          <a:xfrm>
            <a:off x="274638" y="1212850"/>
            <a:ext cx="11887200" cy="2646878"/>
          </a:xfrm>
        </p:spPr>
        <p:txBody>
          <a:bodyPr/>
          <a:lstStyle/>
          <a:p>
            <a:r>
              <a:rPr lang="es-ES" dirty="0"/>
              <a:t>Para agregar paquetes </a:t>
            </a:r>
            <a:r>
              <a:rPr lang="es-ES" dirty="0" err="1"/>
              <a:t>NuGet</a:t>
            </a:r>
            <a:r>
              <a:rPr lang="es-ES" dirty="0"/>
              <a:t> debe </a:t>
            </a:r>
            <a:r>
              <a:rPr lang="es-ES" b="1" dirty="0"/>
              <a:t>subirse un </a:t>
            </a:r>
            <a:r>
              <a:rPr lang="es-ES" b="1" dirty="0" err="1"/>
              <a:t>project.json</a:t>
            </a:r>
            <a:r>
              <a:rPr lang="es-ES" b="1" dirty="0"/>
              <a:t> </a:t>
            </a:r>
            <a:r>
              <a:rPr lang="es-ES" dirty="0"/>
              <a:t>en la carpeta de la función</a:t>
            </a:r>
          </a:p>
          <a:p>
            <a:endParaRPr lang="es-ES" dirty="0"/>
          </a:p>
          <a:p>
            <a:r>
              <a:rPr lang="es-ES" dirty="0"/>
              <a:t>Usar #r para referenciar los paquetes por su nombre</a:t>
            </a:r>
          </a:p>
        </p:txBody>
      </p:sp>
    </p:spTree>
    <p:extLst>
      <p:ext uri="{BB962C8B-B14F-4D97-AF65-F5344CB8AC3E}">
        <p14:creationId xmlns:p14="http://schemas.microsoft.com/office/powerpoint/2010/main" val="1478066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Despliegue</a:t>
            </a:r>
            <a:endParaRPr lang="ca-ES" dirty="0"/>
          </a:p>
        </p:txBody>
      </p:sp>
      <p:sp>
        <p:nvSpPr>
          <p:cNvPr id="3" name="Text Placeholder 2"/>
          <p:cNvSpPr>
            <a:spLocks noGrp="1"/>
          </p:cNvSpPr>
          <p:nvPr>
            <p:ph type="body" sz="quarter" idx="10"/>
          </p:nvPr>
        </p:nvSpPr>
        <p:spPr>
          <a:xfrm>
            <a:off x="274638" y="1212850"/>
            <a:ext cx="11887200" cy="5478423"/>
          </a:xfrm>
        </p:spPr>
        <p:txBody>
          <a:bodyPr/>
          <a:lstStyle/>
          <a:p>
            <a:r>
              <a:rPr lang="es-ES" dirty="0" err="1"/>
              <a:t>Azure</a:t>
            </a:r>
            <a:r>
              <a:rPr lang="es-ES" dirty="0"/>
              <a:t> portal</a:t>
            </a:r>
          </a:p>
          <a:p>
            <a:r>
              <a:rPr lang="es-ES" dirty="0" err="1"/>
              <a:t>Kudu</a:t>
            </a:r>
            <a:endParaRPr lang="es-ES" dirty="0"/>
          </a:p>
          <a:p>
            <a:r>
              <a:rPr lang="es-ES" dirty="0"/>
              <a:t>	https://&lt;funcapp&gt;.scm.azurewebsites.net</a:t>
            </a:r>
          </a:p>
          <a:p>
            <a:r>
              <a:rPr lang="es-ES" dirty="0"/>
              <a:t>FTP (</a:t>
            </a:r>
            <a:r>
              <a:rPr lang="es-ES" dirty="0" err="1"/>
              <a:t>WebApp</a:t>
            </a:r>
            <a:r>
              <a:rPr lang="es-ES" dirty="0"/>
              <a:t>)</a:t>
            </a:r>
          </a:p>
          <a:p>
            <a:r>
              <a:rPr lang="es-ES" dirty="0"/>
              <a:t>CD a través de varios orígenes</a:t>
            </a:r>
          </a:p>
          <a:p>
            <a:r>
              <a:rPr lang="es-ES" dirty="0"/>
              <a:t>	</a:t>
            </a:r>
            <a:r>
              <a:rPr lang="es-ES" dirty="0" err="1"/>
              <a:t>Github</a:t>
            </a:r>
            <a:r>
              <a:rPr lang="es-ES" dirty="0"/>
              <a:t>, </a:t>
            </a:r>
            <a:r>
              <a:rPr lang="es-ES" dirty="0" err="1"/>
              <a:t>BitBucket</a:t>
            </a:r>
            <a:r>
              <a:rPr lang="es-ES" dirty="0"/>
              <a:t>, VSTS</a:t>
            </a:r>
          </a:p>
          <a:p>
            <a:r>
              <a:rPr lang="es-ES" dirty="0"/>
              <a:t>	</a:t>
            </a:r>
            <a:r>
              <a:rPr lang="es-ES" dirty="0" err="1"/>
              <a:t>Git</a:t>
            </a:r>
            <a:endParaRPr lang="ca-ES" dirty="0"/>
          </a:p>
          <a:p>
            <a:r>
              <a:rPr lang="es-ES" dirty="0"/>
              <a:t>	Dropbox, OneDrive</a:t>
            </a:r>
          </a:p>
        </p:txBody>
      </p:sp>
    </p:spTree>
    <p:extLst>
      <p:ext uri="{BB962C8B-B14F-4D97-AF65-F5344CB8AC3E}">
        <p14:creationId xmlns:p14="http://schemas.microsoft.com/office/powerpoint/2010/main" val="33029547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3366775" y="-50765"/>
            <a:ext cx="6057286" cy="6819662"/>
            <a:chOff x="6252945" y="1"/>
            <a:chExt cx="5939055" cy="6686550"/>
          </a:xfrm>
        </p:grpSpPr>
        <p:pic>
          <p:nvPicPr>
            <p:cNvPr id="1026"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b="52149"/>
            <a:stretch/>
          </p:blipFill>
          <p:spPr bwMode="auto">
            <a:xfrm>
              <a:off x="6252945" y="1"/>
              <a:ext cx="5939055" cy="66865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4"/>
            <a:srcRect l="9695" t="20462" r="62934" b="32678"/>
            <a:stretch/>
          </p:blipFill>
          <p:spPr>
            <a:xfrm>
              <a:off x="7050024" y="512833"/>
              <a:ext cx="1811691" cy="1783256"/>
            </a:xfrm>
            <a:prstGeom prst="rect">
              <a:avLst/>
            </a:prstGeom>
          </p:spPr>
        </p:pic>
      </p:grpSp>
      <p:pic>
        <p:nvPicPr>
          <p:cNvPr id="9"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t="72140"/>
          <a:stretch/>
        </p:blipFill>
        <p:spPr bwMode="auto">
          <a:xfrm>
            <a:off x="3366775" y="4081185"/>
            <a:ext cx="6057286" cy="39707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pbs.twimg.com/media/Ct6DNYKWgAAM2k3.jpg:large"/>
          <p:cNvPicPr>
            <a:picLocks noChangeAspect="1" noChangeArrowheads="1"/>
          </p:cNvPicPr>
          <p:nvPr/>
        </p:nvPicPr>
        <p:blipFill rotWithShape="1">
          <a:blip r:embed="rId3">
            <a:extLst>
              <a:ext uri="{28A0092B-C50C-407E-A947-70E740481C1C}">
                <a14:useLocalDpi xmlns:a14="http://schemas.microsoft.com/office/drawing/2010/main" val="0"/>
              </a:ext>
            </a:extLst>
          </a:blip>
          <a:srcRect l="45900" t="66142" b="-1"/>
          <a:stretch/>
        </p:blipFill>
        <p:spPr bwMode="auto">
          <a:xfrm>
            <a:off x="6147117" y="3226299"/>
            <a:ext cx="3276944" cy="482560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bwMode="auto">
          <a:xfrm rot="20742790">
            <a:off x="3112602" y="3197258"/>
            <a:ext cx="6411335" cy="9114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CuadroTexto 12"/>
          <p:cNvSpPr txBox="1"/>
          <p:nvPr/>
        </p:nvSpPr>
        <p:spPr>
          <a:xfrm rot="20728748">
            <a:off x="3056588" y="3511189"/>
            <a:ext cx="3575536" cy="1001352"/>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solidFill>
                  <a:srgbClr val="0078D7"/>
                </a:solidFill>
              </a:rPr>
              <a:t>1 </a:t>
            </a:r>
            <a:r>
              <a:rPr lang="en-US" sz="2448" dirty="0" err="1">
                <a:solidFill>
                  <a:srgbClr val="0078D7"/>
                </a:solidFill>
              </a:rPr>
              <a:t>Juego</a:t>
            </a:r>
            <a:r>
              <a:rPr lang="en-US" sz="2448" dirty="0">
                <a:solidFill>
                  <a:srgbClr val="0078D7"/>
                </a:solidFill>
              </a:rPr>
              <a:t> Deus EX</a:t>
            </a:r>
          </a:p>
          <a:p>
            <a:pPr algn="ctr">
              <a:lnSpc>
                <a:spcPct val="90000"/>
              </a:lnSpc>
              <a:spcAft>
                <a:spcPts val="612"/>
              </a:spcAft>
            </a:pPr>
            <a:r>
              <a:rPr lang="en-US" sz="1836" dirty="0" err="1">
                <a:gradFill>
                  <a:gsLst>
                    <a:gs pos="2917">
                      <a:schemeClr val="tx1"/>
                    </a:gs>
                    <a:gs pos="30000">
                      <a:schemeClr val="tx1"/>
                    </a:gs>
                  </a:gsLst>
                  <a:lin ang="5400000" scaled="0"/>
                </a:gradFill>
              </a:rPr>
              <a:t>Cazando</a:t>
            </a:r>
            <a:r>
              <a:rPr lang="en-US" sz="1836" dirty="0">
                <a:gradFill>
                  <a:gsLst>
                    <a:gs pos="2917">
                      <a:schemeClr val="tx1"/>
                    </a:gs>
                    <a:gs pos="30000">
                      <a:schemeClr val="tx1"/>
                    </a:gs>
                  </a:gsLst>
                  <a:lin ang="5400000" scaled="0"/>
                </a:gradFill>
              </a:rPr>
              <a:t> a 5 Speakers</a:t>
            </a:r>
          </a:p>
        </p:txBody>
      </p:sp>
      <p:sp>
        <p:nvSpPr>
          <p:cNvPr id="16" name="CuadroTexto 15"/>
          <p:cNvSpPr txBox="1"/>
          <p:nvPr/>
        </p:nvSpPr>
        <p:spPr>
          <a:xfrm rot="20780275">
            <a:off x="5928955" y="2702839"/>
            <a:ext cx="3905576" cy="984939"/>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solidFill>
                  <a:srgbClr val="0078D7"/>
                </a:solidFill>
              </a:rPr>
              <a:t>1 </a:t>
            </a:r>
            <a:r>
              <a:rPr lang="en-US" sz="2448" dirty="0" err="1">
                <a:solidFill>
                  <a:srgbClr val="0078D7"/>
                </a:solidFill>
              </a:rPr>
              <a:t>Curso</a:t>
            </a:r>
            <a:r>
              <a:rPr lang="en-US" sz="2448" dirty="0">
                <a:solidFill>
                  <a:srgbClr val="0078D7"/>
                </a:solidFill>
              </a:rPr>
              <a:t> </a:t>
            </a:r>
            <a:r>
              <a:rPr lang="en-US" sz="2448" dirty="0" err="1">
                <a:solidFill>
                  <a:srgbClr val="0078D7"/>
                </a:solidFill>
              </a:rPr>
              <a:t>desarrollo</a:t>
            </a:r>
            <a:r>
              <a:rPr lang="en-US" sz="2448" dirty="0">
                <a:solidFill>
                  <a:srgbClr val="0078D7"/>
                </a:solidFill>
              </a:rPr>
              <a:t> apps</a:t>
            </a:r>
          </a:p>
          <a:p>
            <a:pPr algn="ctr">
              <a:lnSpc>
                <a:spcPct val="90000"/>
              </a:lnSpc>
              <a:spcAft>
                <a:spcPts val="612"/>
              </a:spcAft>
            </a:pPr>
            <a:r>
              <a:rPr lang="en-US" sz="1836" dirty="0" err="1">
                <a:gradFill>
                  <a:gsLst>
                    <a:gs pos="2917">
                      <a:schemeClr val="tx1"/>
                    </a:gs>
                    <a:gs pos="30000">
                      <a:schemeClr val="tx1"/>
                    </a:gs>
                  </a:gsLst>
                  <a:lin ang="5400000" scaled="0"/>
                </a:gradFill>
              </a:rPr>
              <a:t>Cazando</a:t>
            </a:r>
            <a:r>
              <a:rPr lang="en-US" sz="1836" dirty="0">
                <a:gradFill>
                  <a:gsLst>
                    <a:gs pos="2917">
                      <a:schemeClr val="tx1"/>
                    </a:gs>
                    <a:gs pos="30000">
                      <a:schemeClr val="tx1"/>
                    </a:gs>
                  </a:gsLst>
                  <a:lin ang="5400000" scaled="0"/>
                </a:gradFill>
              </a:rPr>
              <a:t> a Javier Suárez</a:t>
            </a:r>
          </a:p>
        </p:txBody>
      </p:sp>
      <p:sp>
        <p:nvSpPr>
          <p:cNvPr id="18" name="CuadroTexto 17"/>
          <p:cNvSpPr txBox="1"/>
          <p:nvPr/>
        </p:nvSpPr>
        <p:spPr>
          <a:xfrm rot="16200000">
            <a:off x="-412317" y="3258190"/>
            <a:ext cx="7201770" cy="583860"/>
          </a:xfrm>
          <a:prstGeom prst="rect">
            <a:avLst/>
          </a:prstGeom>
          <a:noFill/>
        </p:spPr>
        <p:txBody>
          <a:bodyPr wrap="square" lIns="186521" tIns="149217" rIns="186521" bIns="149217" rtlCol="0">
            <a:spAutoFit/>
          </a:bodyPr>
          <a:lstStyle/>
          <a:p>
            <a:pPr algn="ctr">
              <a:lnSpc>
                <a:spcPct val="90000"/>
              </a:lnSpc>
              <a:spcAft>
                <a:spcPts val="612"/>
              </a:spcAft>
            </a:pPr>
            <a:r>
              <a:rPr lang="en-US" sz="2040" b="1" dirty="0">
                <a:solidFill>
                  <a:srgbClr val="0078D7"/>
                </a:solidFill>
              </a:rPr>
              <a:t>SORTEAMOS  </a:t>
            </a:r>
            <a:r>
              <a:rPr lang="en-US" sz="2040" b="1" dirty="0" err="1">
                <a:solidFill>
                  <a:srgbClr val="BDBDBD"/>
                </a:solidFill>
              </a:rPr>
              <a:t>SORTEAMOS</a:t>
            </a:r>
            <a:r>
              <a:rPr lang="en-US" sz="2040" b="1" dirty="0">
                <a:solidFill>
                  <a:srgbClr val="BDBDBD"/>
                </a:solidFill>
              </a:rPr>
              <a:t>  </a:t>
            </a:r>
            <a:r>
              <a:rPr lang="en-US" sz="2040" b="1" dirty="0" err="1">
                <a:solidFill>
                  <a:srgbClr val="0078D7"/>
                </a:solidFill>
              </a:rPr>
              <a:t>SORTEAMOS</a:t>
            </a:r>
            <a:r>
              <a:rPr lang="en-US" sz="2040" b="1" dirty="0">
                <a:solidFill>
                  <a:srgbClr val="0078D7"/>
                </a:solidFill>
              </a:rPr>
              <a:t> </a:t>
            </a:r>
            <a:r>
              <a:rPr lang="en-US" sz="2040" b="1" dirty="0" err="1">
                <a:solidFill>
                  <a:srgbClr val="BDBDBD"/>
                </a:solidFill>
              </a:rPr>
              <a:t>SORTEAMOS</a:t>
            </a:r>
            <a:endParaRPr lang="en-US" sz="2040" b="1" dirty="0">
              <a:solidFill>
                <a:srgbClr val="BDBDBD"/>
              </a:solidFill>
            </a:endParaRPr>
          </a:p>
        </p:txBody>
      </p:sp>
      <p:sp>
        <p:nvSpPr>
          <p:cNvPr id="20" name="CuadroTexto 19"/>
          <p:cNvSpPr txBox="1"/>
          <p:nvPr/>
        </p:nvSpPr>
        <p:spPr>
          <a:xfrm>
            <a:off x="9595699" y="6066546"/>
            <a:ext cx="2839894" cy="527358"/>
          </a:xfrm>
          <a:prstGeom prst="rect">
            <a:avLst/>
          </a:prstGeom>
          <a:noFill/>
        </p:spPr>
        <p:txBody>
          <a:bodyPr wrap="square" lIns="186521" tIns="149217" rIns="186521" bIns="149217" rtlCol="0">
            <a:spAutoFit/>
          </a:bodyPr>
          <a:lstStyle/>
          <a:p>
            <a:pPr algn="ctr">
              <a:lnSpc>
                <a:spcPct val="90000"/>
              </a:lnSpc>
              <a:spcAft>
                <a:spcPts val="612"/>
              </a:spcAft>
            </a:pPr>
            <a:r>
              <a:rPr lang="en-US" sz="1632" b="1" dirty="0">
                <a:solidFill>
                  <a:srgbClr val="0078D7"/>
                </a:solidFill>
              </a:rPr>
              <a:t>http://bit.ly/plain-go</a:t>
            </a:r>
          </a:p>
        </p:txBody>
      </p:sp>
      <p:pic>
        <p:nvPicPr>
          <p:cNvPr id="3" name="Imagen 2"/>
          <p:cNvPicPr>
            <a:picLocks noChangeAspect="1"/>
          </p:cNvPicPr>
          <p:nvPr/>
        </p:nvPicPr>
        <p:blipFill>
          <a:blip r:embed="rId5"/>
          <a:stretch>
            <a:fillRect/>
          </a:stretch>
        </p:blipFill>
        <p:spPr>
          <a:xfrm rot="21351034">
            <a:off x="9083228" y="2984193"/>
            <a:ext cx="983217" cy="98321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5785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¿Y </a:t>
            </a:r>
            <a:r>
              <a:rPr lang="en-US" sz="7200" dirty="0" err="1"/>
              <a:t>los</a:t>
            </a:r>
            <a:r>
              <a:rPr lang="en-US" sz="7200" dirty="0"/>
              <a:t> </a:t>
            </a:r>
            <a:r>
              <a:rPr lang="en-US" sz="7200" dirty="0" err="1"/>
              <a:t>Webjobs</a:t>
            </a:r>
            <a:r>
              <a:rPr lang="en-US" sz="7200" dirty="0"/>
              <a:t>?</a:t>
            </a:r>
          </a:p>
        </p:txBody>
      </p:sp>
    </p:spTree>
    <p:extLst>
      <p:ext uri="{BB962C8B-B14F-4D97-AF65-F5344CB8AC3E}">
        <p14:creationId xmlns:p14="http://schemas.microsoft.com/office/powerpoint/2010/main" val="10892793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Azure</a:t>
            </a:r>
            <a:r>
              <a:rPr lang="es-ES" dirty="0"/>
              <a:t> </a:t>
            </a:r>
            <a:r>
              <a:rPr lang="es-ES" dirty="0" err="1"/>
              <a:t>functions</a:t>
            </a:r>
            <a:r>
              <a:rPr lang="es-ES" dirty="0"/>
              <a:t> vs </a:t>
            </a:r>
            <a:r>
              <a:rPr lang="es-ES" dirty="0" err="1"/>
              <a:t>WebJobs</a:t>
            </a:r>
            <a:endParaRPr lang="ca-ES" dirty="0"/>
          </a:p>
        </p:txBody>
      </p:sp>
      <p:sp>
        <p:nvSpPr>
          <p:cNvPr id="3" name="Text Placeholder 2"/>
          <p:cNvSpPr>
            <a:spLocks noGrp="1"/>
          </p:cNvSpPr>
          <p:nvPr>
            <p:ph type="body" sz="quarter" idx="10"/>
          </p:nvPr>
        </p:nvSpPr>
        <p:spPr>
          <a:xfrm>
            <a:off x="274638" y="1212850"/>
            <a:ext cx="11887200" cy="5355312"/>
          </a:xfrm>
        </p:spPr>
        <p:txBody>
          <a:bodyPr/>
          <a:lstStyle/>
          <a:p>
            <a:r>
              <a:rPr lang="es-ES" dirty="0" err="1"/>
              <a:t>Azure</a:t>
            </a:r>
            <a:r>
              <a:rPr lang="es-ES" dirty="0"/>
              <a:t> </a:t>
            </a:r>
            <a:r>
              <a:rPr lang="es-ES" dirty="0" err="1"/>
              <a:t>functions</a:t>
            </a:r>
            <a:r>
              <a:rPr lang="es-ES" dirty="0"/>
              <a:t> es una evolución de los </a:t>
            </a:r>
            <a:r>
              <a:rPr lang="es-ES" dirty="0" err="1"/>
              <a:t>WebJobs</a:t>
            </a:r>
            <a:endParaRPr lang="es-ES" dirty="0"/>
          </a:p>
          <a:p>
            <a:endParaRPr lang="es-ES" i="1" dirty="0"/>
          </a:p>
          <a:p>
            <a:r>
              <a:rPr lang="es-ES" dirty="0"/>
              <a:t>Comparten muchas cosas en común</a:t>
            </a:r>
          </a:p>
          <a:p>
            <a:endParaRPr lang="es-ES" dirty="0"/>
          </a:p>
          <a:p>
            <a:r>
              <a:rPr lang="es-ES" dirty="0"/>
              <a:t>De hecho las </a:t>
            </a:r>
            <a:r>
              <a:rPr lang="es-ES" dirty="0" err="1"/>
              <a:t>Azure</a:t>
            </a:r>
            <a:r>
              <a:rPr lang="es-ES" dirty="0"/>
              <a:t> </a:t>
            </a:r>
            <a:r>
              <a:rPr lang="es-ES" dirty="0" err="1"/>
              <a:t>Functions</a:t>
            </a:r>
            <a:r>
              <a:rPr lang="es-ES" dirty="0"/>
              <a:t> se ejecutan dentro del contexto de una web app</a:t>
            </a:r>
          </a:p>
          <a:p>
            <a:r>
              <a:rPr lang="es-ES" dirty="0"/>
              <a:t>	Aunque eso nos importa (relativamente) poco</a:t>
            </a:r>
          </a:p>
          <a:p>
            <a:r>
              <a:rPr lang="es-ES" dirty="0"/>
              <a:t>Las </a:t>
            </a:r>
            <a:r>
              <a:rPr lang="es-ES" dirty="0" err="1"/>
              <a:t>Azure</a:t>
            </a:r>
            <a:r>
              <a:rPr lang="es-ES" dirty="0"/>
              <a:t> </a:t>
            </a:r>
            <a:r>
              <a:rPr lang="es-ES" dirty="0" err="1"/>
              <a:t>Functions</a:t>
            </a:r>
            <a:r>
              <a:rPr lang="es-ES" dirty="0"/>
              <a:t> se ejecutan bajo el </a:t>
            </a:r>
            <a:r>
              <a:rPr lang="es-ES" dirty="0" err="1"/>
              <a:t>Webjob</a:t>
            </a:r>
            <a:r>
              <a:rPr lang="es-ES" dirty="0"/>
              <a:t> SDK2</a:t>
            </a:r>
          </a:p>
        </p:txBody>
      </p:sp>
    </p:spTree>
    <p:extLst>
      <p:ext uri="{BB962C8B-B14F-4D97-AF65-F5344CB8AC3E}">
        <p14:creationId xmlns:p14="http://schemas.microsoft.com/office/powerpoint/2010/main" val="3851222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Azure</a:t>
            </a:r>
            <a:r>
              <a:rPr lang="es-ES" dirty="0"/>
              <a:t> </a:t>
            </a:r>
            <a:r>
              <a:rPr lang="es-ES" dirty="0" err="1"/>
              <a:t>functions</a:t>
            </a:r>
            <a:r>
              <a:rPr lang="es-ES" dirty="0"/>
              <a:t> vs </a:t>
            </a:r>
            <a:r>
              <a:rPr lang="es-ES" dirty="0" err="1"/>
              <a:t>WebJobs</a:t>
            </a:r>
            <a:endParaRPr lang="ca-ES" dirty="0"/>
          </a:p>
        </p:txBody>
      </p:sp>
      <p:sp>
        <p:nvSpPr>
          <p:cNvPr id="3" name="Text Placeholder 2"/>
          <p:cNvSpPr>
            <a:spLocks noGrp="1"/>
          </p:cNvSpPr>
          <p:nvPr>
            <p:ph type="body" sz="quarter" idx="10"/>
          </p:nvPr>
        </p:nvSpPr>
        <p:spPr>
          <a:xfrm>
            <a:off x="274638" y="1212850"/>
            <a:ext cx="11887200" cy="5786199"/>
          </a:xfrm>
        </p:spPr>
        <p:txBody>
          <a:bodyPr/>
          <a:lstStyle/>
          <a:p>
            <a:r>
              <a:rPr lang="es-ES" dirty="0"/>
              <a:t>Ambos tienen casi las mismas capacidades</a:t>
            </a:r>
          </a:p>
          <a:p>
            <a:r>
              <a:rPr lang="es-ES" dirty="0"/>
              <a:t>Excepto que las </a:t>
            </a:r>
            <a:r>
              <a:rPr lang="es-ES" dirty="0" err="1"/>
              <a:t>Azure</a:t>
            </a:r>
            <a:r>
              <a:rPr lang="es-ES" dirty="0"/>
              <a:t> </a:t>
            </a:r>
            <a:r>
              <a:rPr lang="es-ES" dirty="0" err="1"/>
              <a:t>Functions</a:t>
            </a:r>
            <a:r>
              <a:rPr lang="es-ES" dirty="0"/>
              <a:t> pueden ser invocada </a:t>
            </a:r>
            <a:r>
              <a:rPr lang="es-ES" dirty="0" err="1"/>
              <a:t>via</a:t>
            </a:r>
            <a:r>
              <a:rPr lang="es-ES" dirty="0"/>
              <a:t> HTTP</a:t>
            </a:r>
          </a:p>
          <a:p>
            <a:r>
              <a:rPr lang="es-ES" dirty="0"/>
              <a:t>A nivel de </a:t>
            </a:r>
            <a:r>
              <a:rPr lang="es-ES" i="1" dirty="0" err="1"/>
              <a:t>triggers</a:t>
            </a:r>
            <a:r>
              <a:rPr lang="es-ES" dirty="0"/>
              <a:t>, entradas y salidas son muy parecidos</a:t>
            </a:r>
          </a:p>
          <a:p>
            <a:endParaRPr lang="es-ES" dirty="0"/>
          </a:p>
          <a:p>
            <a:r>
              <a:rPr lang="es-ES" dirty="0"/>
              <a:t>Las </a:t>
            </a:r>
            <a:r>
              <a:rPr lang="es-ES" dirty="0" err="1"/>
              <a:t>Azure</a:t>
            </a:r>
            <a:r>
              <a:rPr lang="es-ES" dirty="0"/>
              <a:t> </a:t>
            </a:r>
            <a:r>
              <a:rPr lang="es-ES" dirty="0" err="1"/>
              <a:t>Functions</a:t>
            </a:r>
            <a:r>
              <a:rPr lang="es-ES" dirty="0"/>
              <a:t> proporcionan un nivel de abstracción superior</a:t>
            </a:r>
          </a:p>
          <a:p>
            <a:endParaRPr lang="ca-ES" dirty="0"/>
          </a:p>
        </p:txBody>
      </p:sp>
    </p:spTree>
    <p:extLst>
      <p:ext uri="{BB962C8B-B14F-4D97-AF65-F5344CB8AC3E}">
        <p14:creationId xmlns:p14="http://schemas.microsoft.com/office/powerpoint/2010/main" val="131584581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4267199" cy="1181862"/>
          </a:xfrm>
        </p:spPr>
        <p:txBody>
          <a:bodyPr/>
          <a:lstStyle/>
          <a:p>
            <a:r>
              <a:rPr lang="es-ES" b="1" dirty="0"/>
              <a:t>Gracias! </a:t>
            </a:r>
            <a:r>
              <a:rPr lang="es-ES" b="1" dirty="0">
                <a:sym typeface="Wingdings" panose="05000000000000000000" pitchFamily="2" charset="2"/>
              </a:rPr>
              <a:t></a:t>
            </a:r>
            <a:endParaRPr lang="es-ES" b="1" dirty="0"/>
          </a:p>
        </p:txBody>
      </p:sp>
      <p:sp>
        <p:nvSpPr>
          <p:cNvPr id="3" name="Text Placeholder 2"/>
          <p:cNvSpPr>
            <a:spLocks noGrp="1"/>
          </p:cNvSpPr>
          <p:nvPr>
            <p:ph type="body" sz="quarter" idx="13"/>
          </p:nvPr>
        </p:nvSpPr>
        <p:spPr/>
        <p:txBody>
          <a:bodyPr/>
          <a:lstStyle/>
          <a:p>
            <a:r>
              <a:rPr lang="es-ES" b="1" dirty="0"/>
              <a:t>http://aka.ms/MTS31 </a:t>
            </a:r>
          </a:p>
        </p:txBody>
      </p:sp>
      <p:pic>
        <p:nvPicPr>
          <p:cNvPr id="5" name="Picture Placeholder 4"/>
          <p:cNvPicPr>
            <a:picLocks noGrp="1" noChangeAspect="1"/>
          </p:cNvPicPr>
          <p:nvPr>
            <p:ph type="pic" sz="quarter" idx="14"/>
          </p:nvPr>
        </p:nvPicPr>
        <p:blipFill>
          <a:blip r:embed="rId3"/>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761037" y="3211839"/>
            <a:ext cx="6248890" cy="523220"/>
          </a:xfrm>
          <a:prstGeom prst="rect">
            <a:avLst/>
          </a:prstGeom>
        </p:spPr>
        <p:txBody>
          <a:bodyPr wrap="none">
            <a:spAutoFit/>
          </a:bodyPr>
          <a:lstStyle/>
          <a:p>
            <a:pPr>
              <a:spcAft>
                <a:spcPts val="0"/>
              </a:spcAft>
            </a:pPr>
            <a:r>
              <a:rPr lang="en-US" sz="2800" u="sng" dirty="0">
                <a:solidFill>
                  <a:srgbClr val="0563C1"/>
                </a:solidFill>
                <a:latin typeface="Calibri" panose="020F0502020204030204" pitchFamily="34" charset="0"/>
                <a:ea typeface="Calibri" panose="020F0502020204030204" pitchFamily="34" charset="0"/>
                <a:hlinkClick r:id="rId2"/>
              </a:rPr>
              <a:t>http://promos.campusmvp.com/netcore/</a:t>
            </a:r>
            <a:endParaRPr lang="ca-ES" sz="2800" dirty="0">
              <a:latin typeface="Calibri" panose="020F0502020204030204" pitchFamily="34" charset="0"/>
              <a:ea typeface="Calibri" panose="020F0502020204030204" pitchFamily="34" charset="0"/>
            </a:endParaRPr>
          </a:p>
        </p:txBody>
      </p:sp>
      <p:pic>
        <p:nvPicPr>
          <p:cNvPr id="6" name="Picture 5"/>
          <p:cNvPicPr>
            <a:picLocks noChangeAspect="1"/>
          </p:cNvPicPr>
          <p:nvPr/>
        </p:nvPicPr>
        <p:blipFill>
          <a:blip r:embed="rId3"/>
          <a:stretch>
            <a:fillRect/>
          </a:stretch>
        </p:blipFill>
        <p:spPr>
          <a:xfrm>
            <a:off x="503237" y="373061"/>
            <a:ext cx="4762500" cy="6200775"/>
          </a:xfrm>
          <a:prstGeom prst="rect">
            <a:avLst/>
          </a:prstGeom>
        </p:spPr>
      </p:pic>
    </p:spTree>
    <p:extLst>
      <p:ext uri="{BB962C8B-B14F-4D97-AF65-F5344CB8AC3E}">
        <p14:creationId xmlns:p14="http://schemas.microsoft.com/office/powerpoint/2010/main" val="25749555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Serverless</a:t>
            </a:r>
            <a:r>
              <a:rPr lang="en-US" sz="7200" dirty="0"/>
              <a:t> </a:t>
            </a:r>
            <a:r>
              <a:rPr lang="en-US" sz="7200" dirty="0" err="1"/>
              <a:t>Backends</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Beer as a Service – on premise</a:t>
            </a:r>
          </a:p>
        </p:txBody>
      </p:sp>
      <p:graphicFrame>
        <p:nvGraphicFramePr>
          <p:cNvPr id="3" name="Diagram 2"/>
          <p:cNvGraphicFramePr/>
          <p:nvPr>
            <p:extLst>
              <p:ext uri="{D42A27DB-BD31-4B8C-83A1-F6EECF244321}">
                <p14:modId xmlns:p14="http://schemas.microsoft.com/office/powerpoint/2010/main" val="2893714203"/>
              </p:ext>
            </p:extLst>
          </p:nvPr>
        </p:nvGraphicFramePr>
        <p:xfrm>
          <a:off x="2789237" y="1135062"/>
          <a:ext cx="4526491"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bwMode="auto">
          <a:xfrm>
            <a:off x="8501063" y="2528489"/>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Lo </a:t>
            </a:r>
            <a:r>
              <a:rPr lang="en-US" sz="1400" dirty="0" err="1">
                <a:gradFill>
                  <a:gsLst>
                    <a:gs pos="5417">
                      <a:srgbClr val="FFFFFF"/>
                    </a:gs>
                    <a:gs pos="28000">
                      <a:srgbClr val="FFFFFF"/>
                    </a:gs>
                  </a:gsLst>
                  <a:lin ang="5400000" scaled="0"/>
                </a:gradFill>
                <a:ea typeface="Segoe UI" pitchFamily="34" charset="0"/>
                <a:cs typeface="Segoe UI" pitchFamily="34" charset="0"/>
              </a:rPr>
              <a:t>haces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tu</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todo</a:t>
            </a:r>
            <a:r>
              <a:rPr lang="en-US" sz="1400" dirty="0">
                <a:gradFill>
                  <a:gsLst>
                    <a:gs pos="5417">
                      <a:srgbClr val="FFFFFF"/>
                    </a:gs>
                    <a:gs pos="28000">
                      <a:srgbClr val="FFFFFF"/>
                    </a:gs>
                  </a:gsLst>
                  <a:lin ang="5400000" scaled="0"/>
                </a:gradFill>
                <a:ea typeface="Segoe UI" pitchFamily="34" charset="0"/>
                <a:cs typeface="Segoe UI" pitchFamily="34" charset="0"/>
              </a:rPr>
              <a:t>. Son </a:t>
            </a:r>
            <a:r>
              <a:rPr lang="en-US" sz="1400" dirty="0" err="1">
                <a:gradFill>
                  <a:gsLst>
                    <a:gs pos="5417">
                      <a:srgbClr val="FFFFFF"/>
                    </a:gs>
                    <a:gs pos="28000">
                      <a:srgbClr val="FFFFFF"/>
                    </a:gs>
                  </a:gsLst>
                  <a:lin ang="5400000" scaled="0"/>
                </a:gradFill>
                <a:ea typeface="Segoe UI" pitchFamily="34" charset="0"/>
                <a:cs typeface="Segoe UI" pitchFamily="34" charset="0"/>
              </a:rPr>
              <a:t>tus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campos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tus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cereales</a:t>
            </a:r>
            <a:r>
              <a:rPr lang="en-US" sz="1400" dirty="0">
                <a:gradFill>
                  <a:gsLst>
                    <a:gs pos="5417">
                      <a:srgbClr val="FFFFFF"/>
                    </a:gs>
                    <a:gs pos="28000">
                      <a:srgbClr val="FFFFFF"/>
                    </a:gs>
                  </a:gsLst>
                  <a:lin ang="5400000" scaled="0"/>
                </a:gradFill>
                <a:ea typeface="Segoe UI" pitchFamily="34" charset="0"/>
                <a:cs typeface="Segoe UI" pitchFamily="34" charset="0"/>
              </a:rPr>
              <a:t> y </a:t>
            </a:r>
            <a:r>
              <a:rPr lang="en-US" sz="1400" dirty="0" err="1">
                <a:gradFill>
                  <a:gsLst>
                    <a:gs pos="5417">
                      <a:srgbClr val="FFFFFF"/>
                    </a:gs>
                    <a:gs pos="28000">
                      <a:srgbClr val="FFFFFF"/>
                    </a:gs>
                  </a:gsLst>
                  <a:lin ang="5400000" scaled="0"/>
                </a:gradFill>
                <a:ea typeface="Segoe UI" pitchFamily="34" charset="0"/>
                <a:cs typeface="Segoe UI" pitchFamily="34" charset="0"/>
              </a:rPr>
              <a:t>tu</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cerveza</a:t>
            </a:r>
            <a:r>
              <a:rPr lang="en-US" sz="1400" dirty="0">
                <a:gradFill>
                  <a:gsLst>
                    <a:gs pos="5417">
                      <a:srgbClr val="FFFFFF"/>
                    </a:gs>
                    <a:gs pos="28000">
                      <a:srgbClr val="FFFFFF"/>
                    </a:gs>
                  </a:gsLst>
                  <a:lin ang="5400000" scaled="0"/>
                </a:gradFill>
                <a:ea typeface="Segoe UI" pitchFamily="34" charset="0"/>
                <a:cs typeface="Segoe UI" pitchFamily="34" charset="0"/>
              </a:rPr>
              <a:t>.</a:t>
            </a:r>
          </a:p>
          <a:p>
            <a:pPr defTabSz="932472" fontAlgn="base">
              <a:spcBef>
                <a:spcPct val="0"/>
              </a:spcBef>
              <a:spcAft>
                <a:spcPct val="0"/>
              </a:spcAft>
            </a:pPr>
            <a:endParaRPr lang="en-US" sz="1400" dirty="0">
              <a:gradFill>
                <a:gsLst>
                  <a:gs pos="5417">
                    <a:srgbClr val="FFFFFF"/>
                  </a:gs>
                  <a:gs pos="28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400" dirty="0" err="1">
                <a:gradFill>
                  <a:gsLst>
                    <a:gs pos="5417">
                      <a:srgbClr val="FFFFFF"/>
                    </a:gs>
                    <a:gs pos="28000">
                      <a:srgbClr val="FFFFFF"/>
                    </a:gs>
                  </a:gsLst>
                  <a:lin ang="5400000" scaled="0"/>
                </a:gradFill>
                <a:ea typeface="Segoe UI" pitchFamily="34" charset="0"/>
                <a:cs typeface="Segoe UI" pitchFamily="34" charset="0"/>
              </a:rPr>
              <a:t>Necesitas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b="1" dirty="0" err="1">
                <a:gradFill>
                  <a:gsLst>
                    <a:gs pos="5417">
                      <a:srgbClr val="FFFFFF"/>
                    </a:gs>
                    <a:gs pos="28000">
                      <a:srgbClr val="FFFFFF"/>
                    </a:gs>
                  </a:gsLst>
                  <a:lin ang="5400000" scaled="0"/>
                </a:gradFill>
                <a:ea typeface="Segoe UI" pitchFamily="34" charset="0"/>
                <a:cs typeface="Segoe UI" pitchFamily="34" charset="0"/>
              </a:rPr>
              <a:t>multitud</a:t>
            </a:r>
            <a:r>
              <a:rPr lang="en-US" sz="1400" b="1" dirty="0">
                <a:gradFill>
                  <a:gsLst>
                    <a:gs pos="5417">
                      <a:srgbClr val="FFFFFF"/>
                    </a:gs>
                    <a:gs pos="28000">
                      <a:srgbClr val="FFFFFF"/>
                    </a:gs>
                  </a:gsLst>
                  <a:lin ang="5400000" scaled="0"/>
                </a:gradFill>
                <a:ea typeface="Segoe UI" pitchFamily="34" charset="0"/>
                <a:cs typeface="Segoe UI" pitchFamily="34" charset="0"/>
              </a:rPr>
              <a:t> de </a:t>
            </a:r>
            <a:r>
              <a:rPr lang="en-US" sz="1400" b="1" dirty="0" err="1">
                <a:gradFill>
                  <a:gsLst>
                    <a:gs pos="5417">
                      <a:srgbClr val="FFFFFF"/>
                    </a:gs>
                    <a:gs pos="28000">
                      <a:srgbClr val="FFFFFF"/>
                    </a:gs>
                  </a:gsLst>
                  <a:lin ang="5400000" scaled="0"/>
                </a:gradFill>
                <a:ea typeface="Segoe UI" pitchFamily="34" charset="0"/>
                <a:cs typeface="Segoe UI" pitchFamily="34" charset="0"/>
              </a:rPr>
              <a:t>recursos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campos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agua</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granjeros</a:t>
            </a:r>
            <a:r>
              <a:rPr lang="en-US" sz="1400" dirty="0">
                <a:gradFill>
                  <a:gsLst>
                    <a:gs pos="5417">
                      <a:srgbClr val="FFFFFF"/>
                    </a:gs>
                    <a:gs pos="28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Beer as a Service - IaaS</a:t>
            </a:r>
          </a:p>
        </p:txBody>
      </p:sp>
      <p:graphicFrame>
        <p:nvGraphicFramePr>
          <p:cNvPr id="3" name="Diagram 2"/>
          <p:cNvGraphicFramePr/>
          <p:nvPr>
            <p:extLst>
              <p:ext uri="{D42A27DB-BD31-4B8C-83A1-F6EECF244321}">
                <p14:modId xmlns:p14="http://schemas.microsoft.com/office/powerpoint/2010/main" val="1974815860"/>
              </p:ext>
            </p:extLst>
          </p:nvPr>
        </p:nvGraphicFramePr>
        <p:xfrm>
          <a:off x="2789237" y="1135062"/>
          <a:ext cx="4526491"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bwMode="auto">
          <a:xfrm>
            <a:off x="8501063" y="2528489"/>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Lo </a:t>
            </a:r>
            <a:r>
              <a:rPr lang="en-US" sz="1400" dirty="0" err="1">
                <a:gradFill>
                  <a:gsLst>
                    <a:gs pos="5417">
                      <a:srgbClr val="FFFFFF"/>
                    </a:gs>
                    <a:gs pos="28000">
                      <a:srgbClr val="FFFFFF"/>
                    </a:gs>
                  </a:gsLst>
                  <a:lin ang="5400000" scaled="0"/>
                </a:gradFill>
                <a:ea typeface="Segoe UI" pitchFamily="34" charset="0"/>
                <a:cs typeface="Segoe UI" pitchFamily="34" charset="0"/>
              </a:rPr>
              <a:t>haces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todo</a:t>
            </a:r>
            <a:r>
              <a:rPr lang="en-US" sz="1400" dirty="0">
                <a:gradFill>
                  <a:gsLst>
                    <a:gs pos="5417">
                      <a:srgbClr val="FFFFFF"/>
                    </a:gs>
                    <a:gs pos="28000">
                      <a:srgbClr val="FFFFFF"/>
                    </a:gs>
                  </a:gsLst>
                  <a:lin ang="5400000" scaled="0"/>
                </a:gradFill>
                <a:ea typeface="Segoe UI" pitchFamily="34" charset="0"/>
                <a:cs typeface="Segoe UI" pitchFamily="34" charset="0"/>
              </a:rPr>
              <a:t>, except plantar y </a:t>
            </a:r>
            <a:r>
              <a:rPr lang="en-US" sz="1400" dirty="0" err="1">
                <a:gradFill>
                  <a:gsLst>
                    <a:gs pos="5417">
                      <a:srgbClr val="FFFFFF"/>
                    </a:gs>
                    <a:gs pos="28000">
                      <a:srgbClr val="FFFFFF"/>
                    </a:gs>
                  </a:gsLst>
                  <a:lin ang="5400000" scaled="0"/>
                </a:gradFill>
                <a:ea typeface="Segoe UI" pitchFamily="34" charset="0"/>
                <a:cs typeface="Segoe UI" pitchFamily="34" charset="0"/>
              </a:rPr>
              <a:t>cosechar</a:t>
            </a:r>
            <a:r>
              <a:rPr lang="en-US" sz="1400" dirty="0">
                <a:gradFill>
                  <a:gsLst>
                    <a:gs pos="5417">
                      <a:srgbClr val="FFFFFF"/>
                    </a:gs>
                    <a:gs pos="28000">
                      <a:srgbClr val="FFFFFF"/>
                    </a:gs>
                  </a:gsLst>
                  <a:lin ang="5400000" scaled="0"/>
                </a:gradFill>
                <a:ea typeface="Segoe UI" pitchFamily="34" charset="0"/>
                <a:cs typeface="Segoe UI" pitchFamily="34" charset="0"/>
              </a:rPr>
              <a:t> el </a:t>
            </a:r>
            <a:r>
              <a:rPr lang="en-US" sz="1400" dirty="0" err="1">
                <a:gradFill>
                  <a:gsLst>
                    <a:gs pos="5417">
                      <a:srgbClr val="FFFFFF"/>
                    </a:gs>
                    <a:gs pos="28000">
                      <a:srgbClr val="FFFFFF"/>
                    </a:gs>
                  </a:gsLst>
                  <a:lin ang="5400000" scaled="0"/>
                </a:gradFill>
                <a:ea typeface="Segoe UI" pitchFamily="34" charset="0"/>
                <a:cs typeface="Segoe UI" pitchFamily="34" charset="0"/>
              </a:rPr>
              <a:t>grano</a:t>
            </a:r>
            <a:r>
              <a:rPr lang="en-US" sz="1400" dirty="0">
                <a:gradFill>
                  <a:gsLst>
                    <a:gs pos="5417">
                      <a:srgbClr val="FFFFFF"/>
                    </a:gs>
                    <a:gs pos="28000">
                      <a:srgbClr val="FFFFFF"/>
                    </a:gs>
                  </a:gsLst>
                  <a:lin ang="5400000" scaled="0"/>
                </a:gradFill>
                <a:ea typeface="Segoe UI" pitchFamily="34" charset="0"/>
                <a:cs typeface="Segoe UI" pitchFamily="34" charset="0"/>
              </a:rPr>
              <a:t>.</a:t>
            </a:r>
          </a:p>
          <a:p>
            <a:pPr defTabSz="932472" fontAlgn="base">
              <a:spcBef>
                <a:spcPct val="0"/>
              </a:spcBef>
              <a:spcAft>
                <a:spcPct val="0"/>
              </a:spcAft>
            </a:pPr>
            <a:r>
              <a:rPr lang="en-US" sz="1400" dirty="0" err="1">
                <a:gradFill>
                  <a:gsLst>
                    <a:gs pos="5417">
                      <a:srgbClr val="FFFFFF"/>
                    </a:gs>
                    <a:gs pos="28000">
                      <a:srgbClr val="FFFFFF"/>
                    </a:gs>
                  </a:gsLst>
                  <a:lin ang="5400000" scaled="0"/>
                </a:gradFill>
                <a:ea typeface="Segoe UI" pitchFamily="34" charset="0"/>
                <a:cs typeface="Segoe UI" pitchFamily="34" charset="0"/>
              </a:rPr>
              <a:t>Te</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ahorras</a:t>
            </a:r>
            <a:r>
              <a:rPr lang="en-US" sz="1400" dirty="0">
                <a:gradFill>
                  <a:gsLst>
                    <a:gs pos="5417">
                      <a:srgbClr val="FFFFFF"/>
                    </a:gs>
                    <a:gs pos="28000">
                      <a:srgbClr val="FFFFFF"/>
                    </a:gs>
                  </a:gsLst>
                  <a:lin ang="5400000" scaled="0"/>
                </a:gradFill>
                <a:ea typeface="Segoe UI" pitchFamily="34" charset="0"/>
                <a:cs typeface="Segoe UI" pitchFamily="34" charset="0"/>
              </a:rPr>
              <a:t> el </a:t>
            </a:r>
            <a:r>
              <a:rPr lang="en-US" sz="1400" dirty="0" err="1">
                <a:gradFill>
                  <a:gsLst>
                    <a:gs pos="5417">
                      <a:srgbClr val="FFFFFF"/>
                    </a:gs>
                    <a:gs pos="28000">
                      <a:srgbClr val="FFFFFF"/>
                    </a:gs>
                  </a:gsLst>
                  <a:lin ang="5400000" scaled="0"/>
                </a:gradFill>
                <a:ea typeface="Segoe UI" pitchFamily="34" charset="0"/>
                <a:cs typeface="Segoe UI" pitchFamily="34" charset="0"/>
              </a:rPr>
              <a:t>coste</a:t>
            </a:r>
            <a:r>
              <a:rPr lang="en-US" sz="1400" dirty="0">
                <a:gradFill>
                  <a:gsLst>
                    <a:gs pos="5417">
                      <a:srgbClr val="FFFFFF"/>
                    </a:gs>
                    <a:gs pos="28000">
                      <a:srgbClr val="FFFFFF"/>
                    </a:gs>
                  </a:gsLst>
                  <a:lin ang="5400000" scaled="0"/>
                </a:gradFill>
                <a:ea typeface="Segoe UI" pitchFamily="34" charset="0"/>
                <a:cs typeface="Segoe UI" pitchFamily="34" charset="0"/>
              </a:rPr>
              <a:t> de </a:t>
            </a:r>
            <a:r>
              <a:rPr lang="en-US" sz="1400" dirty="0" err="1">
                <a:gradFill>
                  <a:gsLst>
                    <a:gs pos="5417">
                      <a:srgbClr val="FFFFFF"/>
                    </a:gs>
                    <a:gs pos="28000">
                      <a:srgbClr val="FFFFFF"/>
                    </a:gs>
                  </a:gsLst>
                  <a:lin ang="5400000" scaled="0"/>
                </a:gradFill>
                <a:ea typeface="Segoe UI" pitchFamily="34" charset="0"/>
                <a:cs typeface="Segoe UI" pitchFamily="34" charset="0"/>
              </a:rPr>
              <a:t>tener</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todos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los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campos</a:t>
            </a:r>
            <a:r>
              <a:rPr lang="en-US" sz="1400" dirty="0">
                <a:gradFill>
                  <a:gsLst>
                    <a:gs pos="5417">
                      <a:srgbClr val="FFFFFF"/>
                    </a:gs>
                    <a:gs pos="28000">
                      <a:srgbClr val="FFFFFF"/>
                    </a:gs>
                  </a:gsLst>
                  <a:lin ang="5400000" scaled="0"/>
                </a:gradFill>
                <a:ea typeface="Segoe UI" pitchFamily="34" charset="0"/>
                <a:cs typeface="Segoe UI" pitchFamily="34" charset="0"/>
              </a:rPr>
              <a:t> y </a:t>
            </a:r>
            <a:r>
              <a:rPr lang="en-US" sz="1400" dirty="0" err="1">
                <a:gradFill>
                  <a:gsLst>
                    <a:gs pos="5417">
                      <a:srgbClr val="FFFFFF"/>
                    </a:gs>
                    <a:gs pos="28000">
                      <a:srgbClr val="FFFFFF"/>
                    </a:gs>
                  </a:gsLst>
                  <a:lin ang="5400000" scaled="0"/>
                </a:gradFill>
                <a:ea typeface="Segoe UI" pitchFamily="34" charset="0"/>
                <a:cs typeface="Segoe UI" pitchFamily="34" charset="0"/>
              </a:rPr>
              <a:t>granjeros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pero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todo</a:t>
            </a:r>
            <a:r>
              <a:rPr lang="en-US" sz="1400" dirty="0">
                <a:gradFill>
                  <a:gsLst>
                    <a:gs pos="5417">
                      <a:srgbClr val="FFFFFF"/>
                    </a:gs>
                    <a:gs pos="28000">
                      <a:srgbClr val="FFFFFF"/>
                    </a:gs>
                  </a:gsLst>
                  <a:lin ang="5400000" scaled="0"/>
                </a:gradFill>
                <a:ea typeface="Segoe UI" pitchFamily="34" charset="0"/>
                <a:cs typeface="Segoe UI" pitchFamily="34" charset="0"/>
              </a:rPr>
              <a:t> el </a:t>
            </a:r>
            <a:r>
              <a:rPr lang="en-US" sz="1400" dirty="0" err="1">
                <a:gradFill>
                  <a:gsLst>
                    <a:gs pos="5417">
                      <a:srgbClr val="FFFFFF"/>
                    </a:gs>
                    <a:gs pos="28000">
                      <a:srgbClr val="FFFFFF"/>
                    </a:gs>
                  </a:gsLst>
                  <a:lin ang="5400000" scaled="0"/>
                </a:gradFill>
                <a:ea typeface="Segoe UI" pitchFamily="34" charset="0"/>
                <a:cs typeface="Segoe UI" pitchFamily="34" charset="0"/>
              </a:rPr>
              <a:t>proceso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sigue</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corriendo</a:t>
            </a:r>
            <a:r>
              <a:rPr lang="en-US" sz="1400" dirty="0">
                <a:gradFill>
                  <a:gsLst>
                    <a:gs pos="5417">
                      <a:srgbClr val="FFFFFF"/>
                    </a:gs>
                    <a:gs pos="28000">
                      <a:srgbClr val="FFFFFF"/>
                    </a:gs>
                  </a:gsLst>
                  <a:lin ang="5400000" scaled="0"/>
                </a:gradFill>
                <a:ea typeface="Segoe UI" pitchFamily="34" charset="0"/>
                <a:cs typeface="Segoe UI" pitchFamily="34" charset="0"/>
              </a:rPr>
              <a:t> de </a:t>
            </a:r>
            <a:r>
              <a:rPr lang="en-US" sz="1400" dirty="0" err="1">
                <a:gradFill>
                  <a:gsLst>
                    <a:gs pos="5417">
                      <a:srgbClr val="FFFFFF"/>
                    </a:gs>
                    <a:gs pos="28000">
                      <a:srgbClr val="FFFFFF"/>
                    </a:gs>
                  </a:gsLst>
                  <a:lin ang="5400000" scaled="0"/>
                </a:gradFill>
                <a:ea typeface="Segoe UI" pitchFamily="34" charset="0"/>
                <a:cs typeface="Segoe UI" pitchFamily="34" charset="0"/>
              </a:rPr>
              <a:t>tu</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parte</a:t>
            </a:r>
            <a:r>
              <a:rPr lang="en-US" sz="1400" dirty="0">
                <a:gradFill>
                  <a:gsLst>
                    <a:gs pos="5417">
                      <a:srgbClr val="FFFFFF"/>
                    </a:gs>
                    <a:gs pos="28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401496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Beer</a:t>
            </a:r>
            <a:r>
              <a:rPr lang="es-ES" dirty="0"/>
              <a:t> as a </a:t>
            </a:r>
            <a:r>
              <a:rPr lang="es-ES" dirty="0" err="1"/>
              <a:t>Service</a:t>
            </a:r>
            <a:r>
              <a:rPr lang="es-ES" dirty="0"/>
              <a:t> - SaaS</a:t>
            </a:r>
            <a:endParaRPr lang="ca-ES" dirty="0"/>
          </a:p>
        </p:txBody>
      </p:sp>
      <p:graphicFrame>
        <p:nvGraphicFramePr>
          <p:cNvPr id="4" name="Diagram 3"/>
          <p:cNvGraphicFramePr/>
          <p:nvPr>
            <p:extLst>
              <p:ext uri="{D42A27DB-BD31-4B8C-83A1-F6EECF244321}">
                <p14:modId xmlns:p14="http://schemas.microsoft.com/office/powerpoint/2010/main" val="1127032777"/>
              </p:ext>
            </p:extLst>
          </p:nvPr>
        </p:nvGraphicFramePr>
        <p:xfrm>
          <a:off x="2789237" y="1135062"/>
          <a:ext cx="4526491"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bwMode="auto">
          <a:xfrm>
            <a:off x="8501063" y="2528489"/>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¿Para </a:t>
            </a:r>
            <a:r>
              <a:rPr lang="en-US" sz="1400" dirty="0" err="1">
                <a:gradFill>
                  <a:gsLst>
                    <a:gs pos="5417">
                      <a:srgbClr val="FFFFFF"/>
                    </a:gs>
                    <a:gs pos="28000">
                      <a:srgbClr val="FFFFFF"/>
                    </a:gs>
                  </a:gsLst>
                  <a:lin ang="5400000" scaled="0"/>
                </a:gradFill>
                <a:ea typeface="Segoe UI" pitchFamily="34" charset="0"/>
                <a:cs typeface="Segoe UI" pitchFamily="34" charset="0"/>
              </a:rPr>
              <a:t>qué</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molestarse</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en</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hacerlo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todo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cuando</a:t>
            </a:r>
            <a:r>
              <a:rPr lang="en-US" sz="1400" dirty="0">
                <a:gradFill>
                  <a:gsLst>
                    <a:gs pos="5417">
                      <a:srgbClr val="FFFFFF"/>
                    </a:gs>
                    <a:gs pos="28000">
                      <a:srgbClr val="FFFFFF"/>
                    </a:gs>
                  </a:gsLst>
                  <a:lin ang="5400000" scaled="0"/>
                </a:gradFill>
                <a:ea typeface="Segoe UI" pitchFamily="34" charset="0"/>
                <a:cs typeface="Segoe UI" pitchFamily="34" charset="0"/>
              </a:rPr>
              <a:t> lo </a:t>
            </a:r>
            <a:r>
              <a:rPr lang="en-US" sz="1400" dirty="0" err="1">
                <a:gradFill>
                  <a:gsLst>
                    <a:gs pos="5417">
                      <a:srgbClr val="FFFFFF"/>
                    </a:gs>
                    <a:gs pos="28000">
                      <a:srgbClr val="FFFFFF"/>
                    </a:gs>
                  </a:gsLst>
                  <a:lin ang="5400000" scaled="0"/>
                </a:gradFill>
                <a:ea typeface="Segoe UI" pitchFamily="34" charset="0"/>
                <a:cs typeface="Segoe UI" pitchFamily="34" charset="0"/>
              </a:rPr>
              <a:t>único</a:t>
            </a:r>
            <a:r>
              <a:rPr lang="en-US" sz="1400" dirty="0">
                <a:gradFill>
                  <a:gsLst>
                    <a:gs pos="5417">
                      <a:srgbClr val="FFFFFF"/>
                    </a:gs>
                    <a:gs pos="28000">
                      <a:srgbClr val="FFFFFF"/>
                    </a:gs>
                  </a:gsLst>
                  <a:lin ang="5400000" scaled="0"/>
                </a:gradFill>
                <a:ea typeface="Segoe UI" pitchFamily="34" charset="0"/>
                <a:cs typeface="Segoe UI" pitchFamily="34" charset="0"/>
              </a:rPr>
              <a:t> que </a:t>
            </a:r>
            <a:r>
              <a:rPr lang="en-US" sz="1400" dirty="0" err="1">
                <a:gradFill>
                  <a:gsLst>
                    <a:gs pos="5417">
                      <a:srgbClr val="FFFFFF"/>
                    </a:gs>
                    <a:gs pos="28000">
                      <a:srgbClr val="FFFFFF"/>
                    </a:gs>
                  </a:gsLst>
                  <a:lin ang="5400000" scaled="0"/>
                </a:gradFill>
                <a:ea typeface="Segoe UI" pitchFamily="34" charset="0"/>
                <a:cs typeface="Segoe UI" pitchFamily="34" charset="0"/>
              </a:rPr>
              <a:t>quieres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es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una</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cerveza</a:t>
            </a:r>
            <a:r>
              <a:rPr lang="en-US" sz="1400" dirty="0">
                <a:gradFill>
                  <a:gsLst>
                    <a:gs pos="5417">
                      <a:srgbClr val="FFFFFF"/>
                    </a:gs>
                    <a:gs pos="28000">
                      <a:srgbClr val="FFFFFF"/>
                    </a:gs>
                  </a:gsLst>
                  <a:lin ang="5400000" scaled="0"/>
                </a:gradFill>
                <a:ea typeface="Segoe UI" pitchFamily="34" charset="0"/>
                <a:cs typeface="Segoe UI" pitchFamily="34" charset="0"/>
              </a:rPr>
              <a:t>?</a:t>
            </a:r>
          </a:p>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a:t>
            </a:r>
            <a:r>
              <a:rPr lang="en-US" sz="1400" dirty="0" err="1">
                <a:gradFill>
                  <a:gsLst>
                    <a:gs pos="5417">
                      <a:srgbClr val="FFFFFF"/>
                    </a:gs>
                    <a:gs pos="28000">
                      <a:srgbClr val="FFFFFF"/>
                    </a:gs>
                  </a:gsLst>
                  <a:lin ang="5400000" scaled="0"/>
                </a:gradFill>
                <a:ea typeface="Segoe UI" pitchFamily="34" charset="0"/>
                <a:cs typeface="Segoe UI" pitchFamily="34" charset="0"/>
              </a:rPr>
              <a:t>Vé</a:t>
            </a:r>
            <a:r>
              <a:rPr lang="en-US" sz="1400" dirty="0">
                <a:gradFill>
                  <a:gsLst>
                    <a:gs pos="5417">
                      <a:srgbClr val="FFFFFF"/>
                    </a:gs>
                    <a:gs pos="28000">
                      <a:srgbClr val="FFFFFF"/>
                    </a:gs>
                  </a:gsLst>
                  <a:lin ang="5400000" scaled="0"/>
                </a:gradFill>
                <a:ea typeface="Segoe UI" pitchFamily="34" charset="0"/>
                <a:cs typeface="Segoe UI" pitchFamily="34" charset="0"/>
              </a:rPr>
              <a:t> al super o a la </a:t>
            </a:r>
            <a:r>
              <a:rPr lang="en-US" sz="1400" dirty="0" err="1">
                <a:gradFill>
                  <a:gsLst>
                    <a:gs pos="5417">
                      <a:srgbClr val="FFFFFF"/>
                    </a:gs>
                    <a:gs pos="28000">
                      <a:srgbClr val="FFFFFF"/>
                    </a:gs>
                  </a:gsLst>
                  <a:lin ang="5400000" scaled="0"/>
                </a:gradFill>
                <a:ea typeface="Segoe UI" pitchFamily="34" charset="0"/>
                <a:cs typeface="Segoe UI" pitchFamily="34" charset="0"/>
              </a:rPr>
              <a:t>tienda</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más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cercana</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compra</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cervezas</a:t>
            </a:r>
            <a:r>
              <a:rPr lang="en-US" sz="1400" dirty="0">
                <a:gradFill>
                  <a:gsLst>
                    <a:gs pos="5417">
                      <a:srgbClr val="FFFFFF"/>
                    </a:gs>
                    <a:gs pos="28000">
                      <a:srgbClr val="FFFFFF"/>
                    </a:gs>
                  </a:gsLst>
                  <a:lin ang="5400000" scaled="0"/>
                </a:gradFill>
                <a:ea typeface="Segoe UI" pitchFamily="34" charset="0"/>
                <a:cs typeface="Segoe UI" pitchFamily="34" charset="0"/>
              </a:rPr>
              <a:t> y a </a:t>
            </a:r>
            <a:r>
              <a:rPr lang="en-US" sz="1400" dirty="0" err="1">
                <a:gradFill>
                  <a:gsLst>
                    <a:gs pos="5417">
                      <a:srgbClr val="FFFFFF"/>
                    </a:gs>
                    <a:gs pos="28000">
                      <a:srgbClr val="FFFFFF"/>
                    </a:gs>
                  </a:gsLst>
                  <a:lin ang="5400000" scaled="0"/>
                </a:gradFill>
                <a:ea typeface="Segoe UI" pitchFamily="34" charset="0"/>
                <a:cs typeface="Segoe UI" pitchFamily="34" charset="0"/>
              </a:rPr>
              <a:t>disfrutar</a:t>
            </a:r>
            <a:r>
              <a:rPr lang="en-US" sz="1400" dirty="0">
                <a:gradFill>
                  <a:gsLst>
                    <a:gs pos="5417">
                      <a:srgbClr val="FFFFFF"/>
                    </a:gs>
                    <a:gs pos="28000">
                      <a:srgbClr val="FFFFFF"/>
                    </a:gs>
                  </a:gsLst>
                  <a:lin ang="5400000" scaled="0"/>
                </a:gradFill>
                <a:ea typeface="Segoe UI" pitchFamily="34" charset="0"/>
                <a:cs typeface="Segoe UI" pitchFamily="34" charset="0"/>
              </a:rPr>
              <a:t>!</a:t>
            </a:r>
          </a:p>
          <a:p>
            <a:pPr defTabSz="932472" fontAlgn="base">
              <a:spcBef>
                <a:spcPct val="0"/>
              </a:spcBef>
              <a:spcAft>
                <a:spcPct val="0"/>
              </a:spcAft>
            </a:pPr>
            <a:endParaRPr lang="en-US" sz="1400" dirty="0">
              <a:gradFill>
                <a:gsLst>
                  <a:gs pos="5417">
                    <a:srgbClr val="FFFFFF"/>
                  </a:gs>
                  <a:gs pos="28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Compras las que </a:t>
            </a:r>
            <a:r>
              <a:rPr lang="en-US" sz="1400" dirty="0" err="1">
                <a:gradFill>
                  <a:gsLst>
                    <a:gs pos="5417">
                      <a:srgbClr val="FFFFFF"/>
                    </a:gs>
                    <a:gs pos="28000">
                      <a:srgbClr val="FFFFFF"/>
                    </a:gs>
                  </a:gsLst>
                  <a:lin ang="5400000" scaled="0"/>
                </a:gradFill>
                <a:ea typeface="Segoe UI" pitchFamily="34" charset="0"/>
                <a:cs typeface="Segoe UI" pitchFamily="34" charset="0"/>
              </a:rPr>
              <a:t>quieres</a:t>
            </a:r>
            <a:r>
              <a:rPr lang="en-US" sz="1400" dirty="0">
                <a:gradFill>
                  <a:gsLst>
                    <a:gs pos="5417">
                      <a:srgbClr val="FFFFFF"/>
                    </a:gs>
                    <a:gs pos="28000">
                      <a:srgbClr val="FFFFFF"/>
                    </a:gs>
                  </a:gsLst>
                  <a:lin ang="5400000" scaled="0"/>
                </a:gradFill>
                <a:ea typeface="Segoe UI" pitchFamily="34" charset="0"/>
                <a:cs typeface="Segoe UI" pitchFamily="34" charset="0"/>
              </a:rPr>
              <a:t> y </a:t>
            </a:r>
            <a:r>
              <a:rPr lang="en-US" sz="1400" dirty="0" err="1">
                <a:gradFill>
                  <a:gsLst>
                    <a:gs pos="5417">
                      <a:srgbClr val="FFFFFF"/>
                    </a:gs>
                    <a:gs pos="28000">
                      <a:srgbClr val="FFFFFF"/>
                    </a:gs>
                  </a:gsLst>
                  <a:lin ang="5400000" scaled="0"/>
                </a:gradFill>
                <a:ea typeface="Segoe UI" pitchFamily="34" charset="0"/>
                <a:cs typeface="Segoe UI" pitchFamily="34" charset="0"/>
              </a:rPr>
              <a:t>te</a:t>
            </a:r>
            <a:r>
              <a:rPr lang="en-US" sz="1400" dirty="0">
                <a:gradFill>
                  <a:gsLst>
                    <a:gs pos="5417">
                      <a:srgbClr val="FFFFFF"/>
                    </a:gs>
                    <a:gs pos="28000">
                      <a:srgbClr val="FFFFFF"/>
                    </a:gs>
                  </a:gsLst>
                  <a:lin ang="5400000" scaled="0"/>
                </a:gradFill>
                <a:ea typeface="Segoe UI" pitchFamily="34" charset="0"/>
                <a:cs typeface="Segoe UI" pitchFamily="34" charset="0"/>
              </a:rPr>
              <a:t> las </a:t>
            </a:r>
            <a:r>
              <a:rPr lang="en-US" sz="1400" dirty="0" err="1">
                <a:gradFill>
                  <a:gsLst>
                    <a:gs pos="5417">
                      <a:srgbClr val="FFFFFF"/>
                    </a:gs>
                    <a:gs pos="28000">
                      <a:srgbClr val="FFFFFF"/>
                    </a:gs>
                  </a:gsLst>
                  <a:lin ang="5400000" scaled="0"/>
                </a:gradFill>
                <a:ea typeface="Segoe UI" pitchFamily="34" charset="0"/>
                <a:cs typeface="Segoe UI" pitchFamily="34" charset="0"/>
              </a:rPr>
              <a:t>tomas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cuando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quieres</a:t>
            </a:r>
            <a:r>
              <a:rPr lang="en-US" sz="1400" dirty="0">
                <a:gradFill>
                  <a:gsLst>
                    <a:gs pos="5417">
                      <a:srgbClr val="FFFFFF"/>
                    </a:gs>
                    <a:gs pos="28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0913035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Beer as a Service – PaaS (aka </a:t>
            </a:r>
            <a:r>
              <a:rPr lang="en-US" dirty="0" err="1"/>
              <a:t>todo</a:t>
            </a:r>
            <a:r>
              <a:rPr lang="en-US" dirty="0"/>
              <a:t> </a:t>
            </a:r>
            <a:r>
              <a:rPr lang="en-US" dirty="0" err="1"/>
              <a:t>grano</a:t>
            </a:r>
            <a:r>
              <a:rPr lang="en-US" dirty="0"/>
              <a:t>)</a:t>
            </a:r>
          </a:p>
        </p:txBody>
      </p:sp>
      <p:graphicFrame>
        <p:nvGraphicFramePr>
          <p:cNvPr id="3" name="Diagram 2"/>
          <p:cNvGraphicFramePr/>
          <p:nvPr>
            <p:extLst>
              <p:ext uri="{D42A27DB-BD31-4B8C-83A1-F6EECF244321}">
                <p14:modId xmlns:p14="http://schemas.microsoft.com/office/powerpoint/2010/main" val="2907780762"/>
              </p:ext>
            </p:extLst>
          </p:nvPr>
        </p:nvGraphicFramePr>
        <p:xfrm>
          <a:off x="2789237" y="1135062"/>
          <a:ext cx="4526491"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bwMode="auto">
          <a:xfrm>
            <a:off x="8501063" y="2506662"/>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err="1">
                <a:gradFill>
                  <a:gsLst>
                    <a:gs pos="5417">
                      <a:srgbClr val="FFFFFF"/>
                    </a:gs>
                    <a:gs pos="28000">
                      <a:srgbClr val="FFFFFF"/>
                    </a:gs>
                  </a:gsLst>
                  <a:lin ang="5400000" scaled="0"/>
                </a:gradFill>
                <a:ea typeface="Segoe UI" pitchFamily="34" charset="0"/>
                <a:cs typeface="Segoe UI" pitchFamily="34" charset="0"/>
              </a:rPr>
              <a:t>Te</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encargas</a:t>
            </a:r>
            <a:r>
              <a:rPr lang="en-US" sz="1400" dirty="0">
                <a:gradFill>
                  <a:gsLst>
                    <a:gs pos="5417">
                      <a:srgbClr val="FFFFFF"/>
                    </a:gs>
                    <a:gs pos="28000">
                      <a:srgbClr val="FFFFFF"/>
                    </a:gs>
                  </a:gsLst>
                  <a:lin ang="5400000" scaled="0"/>
                </a:gradFill>
                <a:ea typeface="Segoe UI" pitchFamily="34" charset="0"/>
                <a:cs typeface="Segoe UI" pitchFamily="34" charset="0"/>
              </a:rPr>
              <a:t> de </a:t>
            </a:r>
            <a:r>
              <a:rPr lang="en-US" sz="1400" dirty="0" err="1">
                <a:gradFill>
                  <a:gsLst>
                    <a:gs pos="5417">
                      <a:srgbClr val="FFFFFF"/>
                    </a:gs>
                    <a:gs pos="28000">
                      <a:srgbClr val="FFFFFF"/>
                    </a:gs>
                  </a:gsLst>
                  <a:lin ang="5400000" scaled="0"/>
                </a:gradFill>
                <a:ea typeface="Segoe UI" pitchFamily="34" charset="0"/>
                <a:cs typeface="Segoe UI" pitchFamily="34" charset="0"/>
              </a:rPr>
              <a:t>todo</a:t>
            </a:r>
            <a:r>
              <a:rPr lang="en-US" sz="1400" dirty="0">
                <a:gradFill>
                  <a:gsLst>
                    <a:gs pos="5417">
                      <a:srgbClr val="FFFFFF"/>
                    </a:gs>
                    <a:gs pos="28000">
                      <a:srgbClr val="FFFFFF"/>
                    </a:gs>
                  </a:gsLst>
                  <a:lin ang="5400000" scaled="0"/>
                </a:gradFill>
                <a:ea typeface="Segoe UI" pitchFamily="34" charset="0"/>
                <a:cs typeface="Segoe UI" pitchFamily="34" charset="0"/>
              </a:rPr>
              <a:t> el </a:t>
            </a:r>
            <a:r>
              <a:rPr lang="en-US" sz="1400" dirty="0" err="1">
                <a:gradFill>
                  <a:gsLst>
                    <a:gs pos="5417">
                      <a:srgbClr val="FFFFFF"/>
                    </a:gs>
                    <a:gs pos="28000">
                      <a:srgbClr val="FFFFFF"/>
                    </a:gs>
                  </a:gsLst>
                  <a:lin ang="5400000" scaled="0"/>
                </a:gradFill>
                <a:ea typeface="Segoe UI" pitchFamily="34" charset="0"/>
                <a:cs typeface="Segoe UI" pitchFamily="34" charset="0"/>
              </a:rPr>
              <a:t>proceso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i="1" dirty="0">
                <a:gradFill>
                  <a:gsLst>
                    <a:gs pos="5417">
                      <a:srgbClr val="FFFFFF"/>
                    </a:gs>
                    <a:gs pos="28000">
                      <a:srgbClr val="FFFFFF"/>
                    </a:gs>
                  </a:gsLst>
                  <a:lin ang="5400000" scaled="0"/>
                </a:gradFill>
                <a:ea typeface="Segoe UI" pitchFamily="34" charset="0"/>
                <a:cs typeface="Segoe UI" pitchFamily="34" charset="0"/>
              </a:rPr>
              <a:t>principal</a:t>
            </a:r>
            <a:r>
              <a:rPr lang="en-US" sz="1400" dirty="0">
                <a:gradFill>
                  <a:gsLst>
                    <a:gs pos="5417">
                      <a:srgbClr val="FFFFFF"/>
                    </a:gs>
                    <a:gs pos="28000">
                      <a:srgbClr val="FFFFFF"/>
                    </a:gs>
                  </a:gsLst>
                  <a:lin ang="5400000" scaled="0"/>
                </a:gradFill>
                <a:ea typeface="Segoe UI" pitchFamily="34" charset="0"/>
                <a:cs typeface="Segoe UI" pitchFamily="34" charset="0"/>
              </a:rPr>
              <a:t> del </a:t>
            </a:r>
            <a:r>
              <a:rPr lang="en-US" sz="1400" dirty="0" err="1">
                <a:gradFill>
                  <a:gsLst>
                    <a:gs pos="5417">
                      <a:srgbClr val="FFFFFF"/>
                    </a:gs>
                    <a:gs pos="28000">
                      <a:srgbClr val="FFFFFF"/>
                    </a:gs>
                  </a:gsLst>
                  <a:lin ang="5400000" scaled="0"/>
                </a:gradFill>
                <a:ea typeface="Segoe UI" pitchFamily="34" charset="0"/>
                <a:cs typeface="Segoe UI" pitchFamily="34" charset="0"/>
              </a:rPr>
              <a:t>desarrollo</a:t>
            </a:r>
            <a:r>
              <a:rPr lang="en-US" sz="1400" dirty="0">
                <a:gradFill>
                  <a:gsLst>
                    <a:gs pos="5417">
                      <a:srgbClr val="FFFFFF"/>
                    </a:gs>
                    <a:gs pos="28000">
                      <a:srgbClr val="FFFFFF"/>
                    </a:gs>
                  </a:gsLst>
                  <a:lin ang="5400000" scaled="0"/>
                </a:gradFill>
                <a:ea typeface="Segoe UI" pitchFamily="34" charset="0"/>
                <a:cs typeface="Segoe UI" pitchFamily="34" charset="0"/>
              </a:rPr>
              <a:t> de </a:t>
            </a:r>
            <a:r>
              <a:rPr lang="en-US" sz="1400" dirty="0" err="1">
                <a:gradFill>
                  <a:gsLst>
                    <a:gs pos="5417">
                      <a:srgbClr val="FFFFFF"/>
                    </a:gs>
                    <a:gs pos="28000">
                      <a:srgbClr val="FFFFFF"/>
                    </a:gs>
                  </a:gsLst>
                  <a:lin ang="5400000" scaled="0"/>
                </a:gradFill>
                <a:ea typeface="Segoe UI" pitchFamily="34" charset="0"/>
                <a:cs typeface="Segoe UI" pitchFamily="34" charset="0"/>
              </a:rPr>
              <a:t>cerveza</a:t>
            </a:r>
            <a:r>
              <a:rPr lang="en-US" sz="1400" dirty="0">
                <a:gradFill>
                  <a:gsLst>
                    <a:gs pos="5417">
                      <a:srgbClr val="FFFFFF"/>
                    </a:gs>
                    <a:gs pos="28000">
                      <a:srgbClr val="FFFFFF"/>
                    </a:gs>
                  </a:gsLst>
                  <a:lin ang="5400000" scaled="0"/>
                </a:gradFill>
                <a:ea typeface="Segoe UI" pitchFamily="34" charset="0"/>
                <a:cs typeface="Segoe UI" pitchFamily="34" charset="0"/>
              </a:rPr>
              <a:t>.</a:t>
            </a:r>
          </a:p>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Compras </a:t>
            </a:r>
            <a:r>
              <a:rPr lang="en-US" sz="1400" dirty="0" err="1">
                <a:gradFill>
                  <a:gsLst>
                    <a:gs pos="5417">
                      <a:srgbClr val="FFFFFF"/>
                    </a:gs>
                    <a:gs pos="28000">
                      <a:srgbClr val="FFFFFF"/>
                    </a:gs>
                  </a:gsLst>
                  <a:lin ang="5400000" scaled="0"/>
                </a:gradFill>
                <a:ea typeface="Segoe UI" pitchFamily="34" charset="0"/>
                <a:cs typeface="Segoe UI" pitchFamily="34" charset="0"/>
              </a:rPr>
              <a:t>los</a:t>
            </a:r>
            <a:r>
              <a:rPr lang="en-US" sz="1400" dirty="0">
                <a:gradFill>
                  <a:gsLst>
                    <a:gs pos="5417">
                      <a:srgbClr val="FFFFFF"/>
                    </a:gs>
                    <a:gs pos="28000">
                      <a:srgbClr val="FFFFFF"/>
                    </a:gs>
                  </a:gsLst>
                  <a:lin ang="5400000" scaled="0"/>
                </a:gradFill>
                <a:ea typeface="Segoe UI" pitchFamily="34" charset="0"/>
                <a:cs typeface="Segoe UI" pitchFamily="34" charset="0"/>
              </a:rPr>
              <a:t> ingredients </a:t>
            </a:r>
            <a:r>
              <a:rPr lang="en-US" sz="1400" dirty="0" err="1">
                <a:gradFill>
                  <a:gsLst>
                    <a:gs pos="5417">
                      <a:srgbClr val="FFFFFF"/>
                    </a:gs>
                    <a:gs pos="28000">
                      <a:srgbClr val="FFFFFF"/>
                    </a:gs>
                  </a:gsLst>
                  <a:lin ang="5400000" scaled="0"/>
                </a:gradFill>
                <a:ea typeface="Segoe UI" pitchFamily="34" charset="0"/>
                <a:cs typeface="Segoe UI" pitchFamily="34" charset="0"/>
              </a:rPr>
              <a:t>principales</a:t>
            </a:r>
            <a:r>
              <a:rPr lang="en-US" sz="1400" dirty="0">
                <a:gradFill>
                  <a:gsLst>
                    <a:gs pos="5417">
                      <a:srgbClr val="FFFFFF"/>
                    </a:gs>
                    <a:gs pos="28000">
                      <a:srgbClr val="FFFFFF"/>
                    </a:gs>
                  </a:gsLst>
                  <a:lin ang="5400000" scaled="0"/>
                </a:gradFill>
                <a:ea typeface="Segoe UI" pitchFamily="34" charset="0"/>
                <a:cs typeface="Segoe UI" pitchFamily="34" charset="0"/>
              </a:rPr>
              <a:t> y el </a:t>
            </a:r>
            <a:r>
              <a:rPr lang="en-US" sz="1400" dirty="0" err="1">
                <a:gradFill>
                  <a:gsLst>
                    <a:gs pos="5417">
                      <a:srgbClr val="FFFFFF"/>
                    </a:gs>
                    <a:gs pos="28000">
                      <a:srgbClr val="FFFFFF"/>
                    </a:gs>
                  </a:gsLst>
                  <a:lin ang="5400000" scaled="0"/>
                </a:gradFill>
                <a:ea typeface="Segoe UI" pitchFamily="34" charset="0"/>
                <a:cs typeface="Segoe UI" pitchFamily="34" charset="0"/>
              </a:rPr>
              <a:t>grano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malteado</a:t>
            </a:r>
            <a:r>
              <a:rPr lang="en-US" sz="1400" dirty="0">
                <a:gradFill>
                  <a:gsLst>
                    <a:gs pos="5417">
                      <a:srgbClr val="FFFFFF"/>
                    </a:gs>
                    <a:gs pos="28000">
                      <a:srgbClr val="FFFFFF"/>
                    </a:gs>
                  </a:gsLst>
                  <a:lin ang="5400000" scaled="0"/>
                </a:gradFill>
                <a:ea typeface="Segoe UI" pitchFamily="34" charset="0"/>
                <a:cs typeface="Segoe UI" pitchFamily="34" charset="0"/>
              </a:rPr>
              <a:t> y ¡a </a:t>
            </a:r>
            <a:r>
              <a:rPr lang="en-US" sz="1400" dirty="0" err="1">
                <a:gradFill>
                  <a:gsLst>
                    <a:gs pos="5417">
                      <a:srgbClr val="FFFFFF"/>
                    </a:gs>
                    <a:gs pos="28000">
                      <a:srgbClr val="FFFFFF"/>
                    </a:gs>
                  </a:gsLst>
                  <a:lin ang="5400000" scaled="0"/>
                </a:gradFill>
                <a:ea typeface="Segoe UI" pitchFamily="34" charset="0"/>
                <a:cs typeface="Segoe UI" pitchFamily="34" charset="0"/>
              </a:rPr>
              <a:t>por</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ello</a:t>
            </a:r>
            <a:r>
              <a:rPr lang="en-US" sz="1400" dirty="0">
                <a:gradFill>
                  <a:gsLst>
                    <a:gs pos="5417">
                      <a:srgbClr val="FFFFFF"/>
                    </a:gs>
                    <a:gs pos="28000">
                      <a:srgbClr val="FFFFFF"/>
                    </a:gs>
                  </a:gsLst>
                  <a:lin ang="5400000" scaled="0"/>
                </a:gradFill>
                <a:ea typeface="Segoe UI" pitchFamily="34" charset="0"/>
                <a:cs typeface="Segoe UI" pitchFamily="34" charset="0"/>
              </a:rPr>
              <a:t>!</a:t>
            </a:r>
          </a:p>
          <a:p>
            <a:pPr defTabSz="932472" fontAlgn="base">
              <a:spcBef>
                <a:spcPct val="0"/>
              </a:spcBef>
              <a:spcAft>
                <a:spcPct val="0"/>
              </a:spcAft>
            </a:pPr>
            <a:r>
              <a:rPr lang="en-US" sz="1400" dirty="0" err="1">
                <a:gradFill>
                  <a:gsLst>
                    <a:gs pos="5417">
                      <a:srgbClr val="FFFFFF"/>
                    </a:gs>
                    <a:gs pos="28000">
                      <a:srgbClr val="FFFFFF"/>
                    </a:gs>
                  </a:gsLst>
                  <a:lin ang="5400000" scaled="0"/>
                </a:gradFill>
                <a:ea typeface="Segoe UI" pitchFamily="34" charset="0"/>
                <a:cs typeface="Segoe UI" pitchFamily="34" charset="0"/>
              </a:rPr>
              <a:t>Puedes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comprar</a:t>
            </a:r>
            <a:r>
              <a:rPr lang="en-US" sz="1400" dirty="0">
                <a:gradFill>
                  <a:gsLst>
                    <a:gs pos="5417">
                      <a:srgbClr val="FFFFFF"/>
                    </a:gs>
                    <a:gs pos="28000">
                      <a:srgbClr val="FFFFFF"/>
                    </a:gs>
                  </a:gsLst>
                  <a:lin ang="5400000" scaled="0"/>
                </a:gradFill>
                <a:ea typeface="Segoe UI" pitchFamily="34" charset="0"/>
                <a:cs typeface="Segoe UI" pitchFamily="34" charset="0"/>
              </a:rPr>
              <a:t> las </a:t>
            </a:r>
            <a:r>
              <a:rPr lang="en-US" sz="1400" dirty="0" err="1">
                <a:gradFill>
                  <a:gsLst>
                    <a:gs pos="5417">
                      <a:srgbClr val="FFFFFF"/>
                    </a:gs>
                    <a:gs pos="28000">
                      <a:srgbClr val="FFFFFF"/>
                    </a:gs>
                  </a:gsLst>
                  <a:lin ang="5400000" scaled="0"/>
                </a:gradFill>
                <a:ea typeface="Segoe UI" pitchFamily="34" charset="0"/>
                <a:cs typeface="Segoe UI" pitchFamily="34" charset="0"/>
              </a:rPr>
              <a:t>cantidades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necesarias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ya</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fabriques</a:t>
            </a:r>
            <a:r>
              <a:rPr lang="en-US" sz="1400" dirty="0">
                <a:gradFill>
                  <a:gsLst>
                    <a:gs pos="5417">
                      <a:srgbClr val="FFFFFF"/>
                    </a:gs>
                    <a:gs pos="28000">
                      <a:srgbClr val="FFFFFF"/>
                    </a:gs>
                  </a:gsLst>
                  <a:lin ang="5400000" scaled="0"/>
                </a:gradFill>
                <a:ea typeface="Segoe UI" pitchFamily="34" charset="0"/>
                <a:cs typeface="Segoe UI" pitchFamily="34" charset="0"/>
              </a:rPr>
              <a:t> 20L o 5000. Sin </a:t>
            </a:r>
            <a:r>
              <a:rPr lang="en-US" sz="1400" dirty="0" err="1">
                <a:gradFill>
                  <a:gsLst>
                    <a:gs pos="5417">
                      <a:srgbClr val="FFFFFF"/>
                    </a:gs>
                    <a:gs pos="28000">
                      <a:srgbClr val="FFFFFF"/>
                    </a:gs>
                  </a:gsLst>
                  <a:lin ang="5400000" scaled="0"/>
                </a:gradFill>
                <a:ea typeface="Segoe UI" pitchFamily="34" charset="0"/>
                <a:cs typeface="Segoe UI" pitchFamily="34" charset="0"/>
              </a:rPr>
              <a:t>problemas</a:t>
            </a:r>
            <a:r>
              <a:rPr lang="en-US" sz="1400" dirty="0">
                <a:gradFill>
                  <a:gsLst>
                    <a:gs pos="5417">
                      <a:srgbClr val="FFFFFF"/>
                    </a:gs>
                    <a:gs pos="28000">
                      <a:srgbClr val="FFFFFF"/>
                    </a:gs>
                  </a:gsLst>
                  <a:lin ang="5400000" scaled="0"/>
                </a:gradFill>
                <a:ea typeface="Segoe UI" pitchFamily="34" charset="0"/>
                <a:cs typeface="Segoe UI" pitchFamily="34" charset="0"/>
              </a:rPr>
              <a:t>.</a:t>
            </a:r>
          </a:p>
          <a:p>
            <a:pPr defTabSz="932472" fontAlgn="base">
              <a:spcBef>
                <a:spcPct val="0"/>
              </a:spcBef>
              <a:spcAft>
                <a:spcPct val="0"/>
              </a:spcAft>
            </a:pPr>
            <a:endParaRPr lang="en-US" sz="1400" dirty="0">
              <a:gradFill>
                <a:gsLst>
                  <a:gs pos="5417">
                    <a:srgbClr val="FFFFFF"/>
                  </a:gs>
                  <a:gs pos="28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400" dirty="0" err="1">
                <a:gradFill>
                  <a:gsLst>
                    <a:gs pos="5417">
                      <a:srgbClr val="FFFFFF"/>
                    </a:gs>
                    <a:gs pos="28000">
                      <a:srgbClr val="FFFFFF"/>
                    </a:gs>
                  </a:gsLst>
                  <a:lin ang="5400000" scaled="0"/>
                </a:gradFill>
                <a:ea typeface="Segoe UI" pitchFamily="34" charset="0"/>
                <a:cs typeface="Segoe UI" pitchFamily="34" charset="0"/>
              </a:rPr>
              <a:t>Eso</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sí</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te</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tienes</a:t>
            </a:r>
            <a:r>
              <a:rPr lang="en-US" sz="1400" dirty="0">
                <a:gradFill>
                  <a:gsLst>
                    <a:gs pos="5417">
                      <a:srgbClr val="FFFFFF"/>
                    </a:gs>
                    <a:gs pos="28000">
                      <a:srgbClr val="FFFFFF"/>
                    </a:gs>
                  </a:gsLst>
                  <a:lin ang="5400000" scaled="0"/>
                </a:gradFill>
                <a:ea typeface="Segoe UI" pitchFamily="34" charset="0"/>
                <a:cs typeface="Segoe UI" pitchFamily="34" charset="0"/>
              </a:rPr>
              <a:t> que </a:t>
            </a:r>
            <a:r>
              <a:rPr lang="en-US" sz="1400" dirty="0" err="1">
                <a:gradFill>
                  <a:gsLst>
                    <a:gs pos="5417">
                      <a:srgbClr val="FFFFFF"/>
                    </a:gs>
                    <a:gs pos="28000">
                      <a:srgbClr val="FFFFFF"/>
                    </a:gs>
                  </a:gsLst>
                  <a:lin ang="5400000" scaled="0"/>
                </a:gradFill>
                <a:ea typeface="Segoe UI" pitchFamily="34" charset="0"/>
                <a:cs typeface="Segoe UI" pitchFamily="34" charset="0"/>
              </a:rPr>
              <a:t>seguir</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preocupando</a:t>
            </a:r>
            <a:r>
              <a:rPr lang="en-US" sz="1400" dirty="0">
                <a:gradFill>
                  <a:gsLst>
                    <a:gs pos="5417">
                      <a:srgbClr val="FFFFFF"/>
                    </a:gs>
                    <a:gs pos="28000">
                      <a:srgbClr val="FFFFFF"/>
                    </a:gs>
                  </a:gsLst>
                  <a:lin ang="5400000" scaled="0"/>
                </a:gradFill>
                <a:ea typeface="Segoe UI" pitchFamily="34" charset="0"/>
                <a:cs typeface="Segoe UI" pitchFamily="34" charset="0"/>
              </a:rPr>
              <a:t> de </a:t>
            </a:r>
            <a:r>
              <a:rPr lang="en-US" sz="1400" dirty="0" err="1">
                <a:gradFill>
                  <a:gsLst>
                    <a:gs pos="5417">
                      <a:srgbClr val="FFFFFF"/>
                    </a:gs>
                    <a:gs pos="28000">
                      <a:srgbClr val="FFFFFF"/>
                    </a:gs>
                  </a:gsLst>
                  <a:lin ang="5400000" scaled="0"/>
                </a:gradFill>
                <a:ea typeface="Segoe UI" pitchFamily="34" charset="0"/>
                <a:cs typeface="Segoe UI" pitchFamily="34" charset="0"/>
              </a:rPr>
              <a:t>todos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los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detalles</a:t>
            </a:r>
            <a:r>
              <a:rPr lang="en-US" sz="1400" dirty="0">
                <a:gradFill>
                  <a:gsLst>
                    <a:gs pos="5417">
                      <a:srgbClr val="FFFFFF"/>
                    </a:gs>
                    <a:gs pos="28000">
                      <a:srgbClr val="FFFFFF"/>
                    </a:gs>
                  </a:gsLst>
                  <a:lin ang="5400000" scaled="0"/>
                </a:gradFill>
                <a:ea typeface="Segoe UI" pitchFamily="34" charset="0"/>
                <a:cs typeface="Segoe UI" pitchFamily="34" charset="0"/>
              </a:rPr>
              <a:t> </a:t>
            </a:r>
            <a:r>
              <a:rPr lang="en-US" sz="1400" dirty="0" err="1">
                <a:gradFill>
                  <a:gsLst>
                    <a:gs pos="5417">
                      <a:srgbClr val="FFFFFF"/>
                    </a:gs>
                    <a:gs pos="28000">
                      <a:srgbClr val="FFFFFF"/>
                    </a:gs>
                  </a:gsLst>
                  <a:lin ang="5400000" scaled="0"/>
                </a:gradFill>
                <a:ea typeface="Segoe UI" pitchFamily="34" charset="0"/>
                <a:cs typeface="Segoe UI" pitchFamily="34" charset="0"/>
              </a:rPr>
              <a:t>técnicos</a:t>
            </a:r>
            <a:r>
              <a:rPr lang="en-US" sz="1400" dirty="0">
                <a:gradFill>
                  <a:gsLst>
                    <a:gs pos="5417">
                      <a:srgbClr val="FFFFFF"/>
                    </a:gs>
                    <a:gs pos="28000">
                      <a:srgbClr val="FFFFFF"/>
                    </a:gs>
                  </a:gsLst>
                  <a:lin ang="5400000" scaled="0"/>
                </a:gradFill>
                <a:ea typeface="Segoe UI" pitchFamily="34" charset="0"/>
                <a:cs typeface="Segoe UI" pitchFamily="34" charset="0"/>
              </a:rPr>
              <a:t> del </a:t>
            </a:r>
            <a:r>
              <a:rPr lang="en-US" sz="1400" dirty="0" err="1">
                <a:gradFill>
                  <a:gsLst>
                    <a:gs pos="5417">
                      <a:srgbClr val="FFFFFF"/>
                    </a:gs>
                    <a:gs pos="28000">
                      <a:srgbClr val="FFFFFF"/>
                    </a:gs>
                  </a:gsLst>
                  <a:lin ang="5400000" scaled="0"/>
                </a:gradFill>
                <a:ea typeface="Segoe UI" pitchFamily="34" charset="0"/>
                <a:cs typeface="Segoe UI" pitchFamily="34" charset="0"/>
              </a:rPr>
              <a:t>proceso</a:t>
            </a:r>
            <a:r>
              <a:rPr lang="en-US" sz="1400" dirty="0">
                <a:gradFill>
                  <a:gsLst>
                    <a:gs pos="5417">
                      <a:srgbClr val="FFFFFF"/>
                    </a:gs>
                    <a:gs pos="28000">
                      <a:srgbClr val="FFFFFF"/>
                    </a:gs>
                  </a:gsLst>
                  <a:lin ang="5400000" scaled="0"/>
                </a:gradFill>
                <a:ea typeface="Segoe UI" pitchFamily="34" charset="0"/>
                <a:cs typeface="Segoe UI" pitchFamily="34" charset="0"/>
              </a:rPr>
              <a:t> de </a:t>
            </a:r>
            <a:r>
              <a:rPr lang="en-US" sz="1400" dirty="0" err="1">
                <a:gradFill>
                  <a:gsLst>
                    <a:gs pos="5417">
                      <a:srgbClr val="FFFFFF"/>
                    </a:gs>
                    <a:gs pos="28000">
                      <a:srgbClr val="FFFFFF"/>
                    </a:gs>
                  </a:gsLst>
                  <a:lin ang="5400000" scaled="0"/>
                </a:gradFill>
                <a:ea typeface="Segoe UI" pitchFamily="34" charset="0"/>
                <a:cs typeface="Segoe UI" pitchFamily="34" charset="0"/>
              </a:rPr>
              <a:t>elaboración</a:t>
            </a:r>
            <a:r>
              <a:rPr lang="en-US" sz="1400" dirty="0">
                <a:gradFill>
                  <a:gsLst>
                    <a:gs pos="5417">
                      <a:srgbClr val="FFFFFF"/>
                    </a:gs>
                    <a:gs pos="28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38079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2b2dfeed-2da1-4ef4-b600-f5543001ef98"/>
    <ds:schemaRef ds:uri="d7b89efc-599c-41ef-afcb-e0aecc35db08"/>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1624</TotalTime>
  <Words>1368</Words>
  <Application>Microsoft Office PowerPoint</Application>
  <PresentationFormat>Custom</PresentationFormat>
  <Paragraphs>243</Paragraphs>
  <Slides>34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Consolas</vt:lpstr>
      <vt:lpstr>Segoe UI</vt:lpstr>
      <vt:lpstr>Segoe UI Light</vt:lpstr>
      <vt:lpstr>Wingdings</vt:lpstr>
      <vt:lpstr>GCIO Summit 2016 Template - White</vt:lpstr>
      <vt:lpstr>PowerPoint Presentation</vt:lpstr>
      <vt:lpstr>Serverless Backend (No, no es un oxímoron)</vt:lpstr>
      <vt:lpstr>PowerPoint Presentation</vt:lpstr>
      <vt:lpstr>PowerPoint Presentation</vt:lpstr>
      <vt:lpstr>Serverless Backends</vt:lpstr>
      <vt:lpstr>Beer as a Service – on premise</vt:lpstr>
      <vt:lpstr>Beer as a Service - IaaS</vt:lpstr>
      <vt:lpstr>Beer as a Service - SaaS</vt:lpstr>
      <vt:lpstr>Beer as a Service – PaaS (aka todo grano)</vt:lpstr>
      <vt:lpstr>Beer as a Service – Starter Kit </vt:lpstr>
      <vt:lpstr>Serverless Backends</vt:lpstr>
      <vt:lpstr>Azure Functions</vt:lpstr>
      <vt:lpstr>Azure Functions</vt:lpstr>
      <vt:lpstr>Azure Functions</vt:lpstr>
      <vt:lpstr>Demo: Cocinando una Azure Function</vt:lpstr>
      <vt:lpstr>Desencadenadores</vt:lpstr>
      <vt:lpstr>Entradas</vt:lpstr>
      <vt:lpstr>Salidas</vt:lpstr>
      <vt:lpstr>Triggers temporizadores</vt:lpstr>
      <vt:lpstr>Triggers HTTP</vt:lpstr>
      <vt:lpstr>Salidas HTTP</vt:lpstr>
      <vt:lpstr>Demo: Usando FunctionApps</vt:lpstr>
      <vt:lpstr>Desarrollo y despliegue</vt:lpstr>
      <vt:lpstr>Ubicación Azure Functions</vt:lpstr>
      <vt:lpstr>Ficheros .csx</vt:lpstr>
      <vt:lpstr>Referencias</vt:lpstr>
      <vt:lpstr>Referencias</vt:lpstr>
      <vt:lpstr>Referencias</vt:lpstr>
      <vt:lpstr>Despliegue</vt:lpstr>
      <vt:lpstr>¿Y los Webjobs?</vt:lpstr>
      <vt:lpstr>Azure functions vs WebJobs</vt:lpstr>
      <vt:lpstr>Azure functions vs WebJobs</vt:lpstr>
      <vt:lpstr>Gracias!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Eduard Tomàs</cp:lastModifiedBy>
  <cp:revision>105</cp:revision>
  <dcterms:created xsi:type="dcterms:W3CDTF">2016-08-22T02:07:54Z</dcterms:created>
  <dcterms:modified xsi:type="dcterms:W3CDTF">2016-10-06T08:30:42Z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